
<file path=[Content_Types].xml><?xml version="1.0" encoding="utf-8"?>
<Types xmlns="http://schemas.openxmlformats.org/package/2006/content-types"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theme/theme1.xml" ContentType="application/vnd.openxmlformats-officedocument.them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</p:sldIdLst>
  <p:sldSz cx="7559675" cy="10691813"/>
  <p:notesSz cx="7559675" cy="10691813"/>
  <p:embeddedFontLst>
    <p:embeddedFont>
      <p:font typeface="Montserrat-Regular" charset="0"/>
      <p:regular r:id="rId3"/>
    </p:embeddedFont>
    <p:embeddedFont>
      <p:font typeface="Montserrat-Medium" charset="0"/>
      <p:regular r:id="rId4"/>
    </p:embeddedFont>
    <p:embeddedFont>
      <p:font typeface="Calibri" pitchFamily="34" charset="0"/>
      <p:regular r:id="rId5"/>
      <p:bold r:id="rId6"/>
      <p:italic r:id="rId7"/>
      <p:boldItalic r:id="rId8"/>
    </p:embeddedFont>
  </p:embeddedFontLst>
  <p:defaultTextStyle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2" d="100"/>
          <a:sy n="102" d="100"/>
        </p:scale>
        <p:origin x="-1358" y="134"/>
      </p:cViewPr>
      <p:guideLst>
        <p:guide orient="horz" pos="3367"/>
        <p:guide pos="238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theme" Target="theme/theme1.xml"/><Relationship Id="rId5" Type="http://schemas.openxmlformats.org/officeDocument/2006/relationships/font" Target="fonts/font3.fntdata"/><Relationship Id="rId10" Type="http://schemas.openxmlformats.org/officeDocument/2006/relationships/viewProps" Target="viewProps.xml"/><Relationship Id="rId4" Type="http://schemas.openxmlformats.org/officeDocument/2006/relationships/font" Target="fonts/font2.fntdata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Freeform 100"/>
          <p:cNvSpPr/>
          <p:nvPr/>
        </p:nvSpPr>
        <p:spPr>
          <a:xfrm>
            <a:off x="115200" y="118799"/>
            <a:ext cx="302400" cy="10470604"/>
          </a:xfrm>
          <a:custGeom>
            <a:avLst/>
            <a:gdLst/>
            <a:ahLst/>
            <a:cxnLst/>
            <a:rect l="0" t="0" r="0" b="0"/>
            <a:pathLst>
              <a:path w="302400" h="10470604">
                <a:moveTo>
                  <a:pt x="0" y="10470604"/>
                </a:moveTo>
                <a:lnTo>
                  <a:pt x="302400" y="10470604"/>
                </a:lnTo>
                <a:lnTo>
                  <a:pt x="302400" y="0"/>
                </a:lnTo>
                <a:lnTo>
                  <a:pt x="0" y="0"/>
                </a:lnTo>
                <a:lnTo>
                  <a:pt x="0" y="10470604"/>
                </a:lnTo>
                <a:close/>
              </a:path>
            </a:pathLst>
          </a:custGeom>
          <a:solidFill>
            <a:srgbClr val="6379B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1" name="Freeform 101"/>
          <p:cNvSpPr/>
          <p:nvPr/>
        </p:nvSpPr>
        <p:spPr>
          <a:xfrm>
            <a:off x="115200" y="953419"/>
            <a:ext cx="7344004" cy="72007"/>
          </a:xfrm>
          <a:custGeom>
            <a:avLst/>
            <a:gdLst/>
            <a:ahLst/>
            <a:cxnLst/>
            <a:rect l="0" t="0" r="0" b="0"/>
            <a:pathLst>
              <a:path w="7344004" h="346278">
                <a:moveTo>
                  <a:pt x="0" y="346278"/>
                </a:moveTo>
                <a:lnTo>
                  <a:pt x="7344004" y="346278"/>
                </a:lnTo>
                <a:lnTo>
                  <a:pt x="7344004" y="0"/>
                </a:lnTo>
                <a:lnTo>
                  <a:pt x="0" y="0"/>
                </a:lnTo>
                <a:lnTo>
                  <a:pt x="0" y="346278"/>
                </a:lnTo>
                <a:close/>
              </a:path>
            </a:pathLst>
          </a:custGeom>
          <a:solidFill>
            <a:srgbClr val="DFE1E4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2" name="Freeform 102"/>
          <p:cNvSpPr/>
          <p:nvPr/>
        </p:nvSpPr>
        <p:spPr>
          <a:xfrm>
            <a:off x="720001" y="3242573"/>
            <a:ext cx="77092" cy="77093"/>
          </a:xfrm>
          <a:custGeom>
            <a:avLst/>
            <a:gdLst/>
            <a:ahLst/>
            <a:cxnLst/>
            <a:rect l="0" t="0" r="0" b="0"/>
            <a:pathLst>
              <a:path w="77092" h="77093">
                <a:moveTo>
                  <a:pt x="0" y="77093"/>
                </a:moveTo>
                <a:lnTo>
                  <a:pt x="77092" y="77093"/>
                </a:lnTo>
                <a:lnTo>
                  <a:pt x="77092" y="0"/>
                </a:lnTo>
                <a:lnTo>
                  <a:pt x="0" y="0"/>
                </a:lnTo>
                <a:lnTo>
                  <a:pt x="0" y="77093"/>
                </a:lnTo>
                <a:close/>
              </a:path>
            </a:pathLst>
          </a:custGeom>
          <a:solidFill>
            <a:srgbClr val="27668E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3" name="Freeform 103"/>
          <p:cNvSpPr/>
          <p:nvPr/>
        </p:nvSpPr>
        <p:spPr>
          <a:xfrm>
            <a:off x="720001" y="4152770"/>
            <a:ext cx="77092" cy="77093"/>
          </a:xfrm>
          <a:custGeom>
            <a:avLst/>
            <a:gdLst/>
            <a:ahLst/>
            <a:cxnLst/>
            <a:rect l="0" t="0" r="0" b="0"/>
            <a:pathLst>
              <a:path w="77092" h="77093">
                <a:moveTo>
                  <a:pt x="0" y="77093"/>
                </a:moveTo>
                <a:lnTo>
                  <a:pt x="77092" y="77093"/>
                </a:lnTo>
                <a:lnTo>
                  <a:pt x="77092" y="0"/>
                </a:lnTo>
                <a:lnTo>
                  <a:pt x="0" y="0"/>
                </a:lnTo>
                <a:lnTo>
                  <a:pt x="0" y="77093"/>
                </a:lnTo>
                <a:close/>
              </a:path>
            </a:pathLst>
          </a:custGeom>
          <a:solidFill>
            <a:srgbClr val="27668E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4" name="Freeform 104"/>
          <p:cNvSpPr/>
          <p:nvPr/>
        </p:nvSpPr>
        <p:spPr>
          <a:xfrm>
            <a:off x="720001" y="4560046"/>
            <a:ext cx="77092" cy="77093"/>
          </a:xfrm>
          <a:custGeom>
            <a:avLst/>
            <a:gdLst/>
            <a:ahLst/>
            <a:cxnLst/>
            <a:rect l="0" t="0" r="0" b="0"/>
            <a:pathLst>
              <a:path w="77092" h="77093">
                <a:moveTo>
                  <a:pt x="0" y="77093"/>
                </a:moveTo>
                <a:lnTo>
                  <a:pt x="77092" y="77093"/>
                </a:lnTo>
                <a:lnTo>
                  <a:pt x="77092" y="0"/>
                </a:lnTo>
                <a:lnTo>
                  <a:pt x="0" y="0"/>
                </a:lnTo>
                <a:lnTo>
                  <a:pt x="0" y="77093"/>
                </a:lnTo>
                <a:close/>
              </a:path>
            </a:pathLst>
          </a:custGeom>
          <a:solidFill>
            <a:srgbClr val="27668E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5" name="Freeform 105"/>
          <p:cNvSpPr/>
          <p:nvPr/>
        </p:nvSpPr>
        <p:spPr>
          <a:xfrm>
            <a:off x="720001" y="5134975"/>
            <a:ext cx="77092" cy="77093"/>
          </a:xfrm>
          <a:custGeom>
            <a:avLst/>
            <a:gdLst/>
            <a:ahLst/>
            <a:cxnLst/>
            <a:rect l="0" t="0" r="0" b="0"/>
            <a:pathLst>
              <a:path w="77092" h="77093">
                <a:moveTo>
                  <a:pt x="0" y="77093"/>
                </a:moveTo>
                <a:lnTo>
                  <a:pt x="77092" y="77093"/>
                </a:lnTo>
                <a:lnTo>
                  <a:pt x="77092" y="0"/>
                </a:lnTo>
                <a:lnTo>
                  <a:pt x="0" y="0"/>
                </a:lnTo>
                <a:lnTo>
                  <a:pt x="0" y="77093"/>
                </a:lnTo>
                <a:close/>
              </a:path>
            </a:pathLst>
          </a:custGeom>
          <a:solidFill>
            <a:srgbClr val="27668E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6" name="Freeform 106"/>
          <p:cNvSpPr/>
          <p:nvPr/>
        </p:nvSpPr>
        <p:spPr>
          <a:xfrm>
            <a:off x="3107613" y="2970035"/>
            <a:ext cx="0" cy="5129073"/>
          </a:xfrm>
          <a:custGeom>
            <a:avLst/>
            <a:gdLst/>
            <a:ahLst/>
            <a:cxnLst/>
            <a:rect l="0" t="0" r="0" b="0"/>
            <a:pathLst>
              <a:path h="5129073">
                <a:moveTo>
                  <a:pt x="0" y="5129073"/>
                </a:moveTo>
                <a:lnTo>
                  <a:pt x="0" y="0"/>
                </a:lnTo>
              </a:path>
            </a:pathLst>
          </a:custGeom>
          <a:noFill/>
          <a:ln w="12700" cap="flat" cmpd="sng">
            <a:solidFill>
              <a:srgbClr val="27668E">
                <a:alpha val="100000"/>
              </a:srgbClr>
            </a:solidFill>
            <a:custDash>
              <a:ds d="300539" sp="200539"/>
            </a:custDash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7" name="Freeform 107"/>
          <p:cNvSpPr/>
          <p:nvPr/>
        </p:nvSpPr>
        <p:spPr>
          <a:xfrm>
            <a:off x="4499917" y="8442250"/>
            <a:ext cx="1344459" cy="514159"/>
          </a:xfrm>
          <a:custGeom>
            <a:avLst/>
            <a:gdLst/>
            <a:ahLst/>
            <a:cxnLst/>
            <a:rect l="0" t="0" r="0" b="0"/>
            <a:pathLst>
              <a:path w="1344459" h="514159">
                <a:moveTo>
                  <a:pt x="91008" y="0"/>
                </a:moveTo>
                <a:cubicBezTo>
                  <a:pt x="40755" y="0"/>
                  <a:pt x="0" y="40741"/>
                  <a:pt x="0" y="90995"/>
                </a:cubicBezTo>
                <a:lnTo>
                  <a:pt x="0" y="423163"/>
                </a:lnTo>
                <a:cubicBezTo>
                  <a:pt x="0" y="473417"/>
                  <a:pt x="40755" y="514159"/>
                  <a:pt x="91008" y="514159"/>
                </a:cubicBezTo>
                <a:lnTo>
                  <a:pt x="1253464" y="514159"/>
                </a:lnTo>
                <a:cubicBezTo>
                  <a:pt x="1303718" y="514159"/>
                  <a:pt x="1344459" y="473417"/>
                  <a:pt x="1344459" y="423163"/>
                </a:cubicBezTo>
                <a:lnTo>
                  <a:pt x="1344459" y="90995"/>
                </a:lnTo>
                <a:cubicBezTo>
                  <a:pt x="1344459" y="40741"/>
                  <a:pt x="1303718" y="0"/>
                  <a:pt x="1253464" y="0"/>
                </a:cubicBezTo>
                <a:lnTo>
                  <a:pt x="91008" y="0"/>
                </a:lnTo>
              </a:path>
            </a:pathLst>
          </a:custGeom>
          <a:solidFill>
            <a:srgbClr val="FDDED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8" name="Freeform 108"/>
          <p:cNvSpPr/>
          <p:nvPr/>
        </p:nvSpPr>
        <p:spPr>
          <a:xfrm>
            <a:off x="971525" y="8442250"/>
            <a:ext cx="3522941" cy="514159"/>
          </a:xfrm>
          <a:custGeom>
            <a:avLst/>
            <a:gdLst/>
            <a:ahLst/>
            <a:cxnLst/>
            <a:rect l="0" t="0" r="0" b="0"/>
            <a:pathLst>
              <a:path w="3522941" h="514159">
                <a:moveTo>
                  <a:pt x="91008" y="0"/>
                </a:moveTo>
                <a:cubicBezTo>
                  <a:pt x="40755" y="0"/>
                  <a:pt x="0" y="40741"/>
                  <a:pt x="0" y="90995"/>
                </a:cubicBezTo>
                <a:lnTo>
                  <a:pt x="0" y="423163"/>
                </a:lnTo>
                <a:cubicBezTo>
                  <a:pt x="0" y="473417"/>
                  <a:pt x="40755" y="514159"/>
                  <a:pt x="91008" y="514159"/>
                </a:cubicBezTo>
                <a:lnTo>
                  <a:pt x="3431933" y="514159"/>
                </a:lnTo>
                <a:cubicBezTo>
                  <a:pt x="3482187" y="514159"/>
                  <a:pt x="3522941" y="473417"/>
                  <a:pt x="3522941" y="423163"/>
                </a:cubicBezTo>
                <a:lnTo>
                  <a:pt x="3522941" y="90995"/>
                </a:lnTo>
                <a:cubicBezTo>
                  <a:pt x="3522941" y="40741"/>
                  <a:pt x="3482187" y="0"/>
                  <a:pt x="3431933" y="0"/>
                </a:cubicBezTo>
                <a:lnTo>
                  <a:pt x="91008" y="0"/>
                </a:lnTo>
              </a:path>
            </a:pathLst>
          </a:custGeom>
          <a:solidFill>
            <a:srgbClr val="FDDED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9" name="Freeform 109"/>
          <p:cNvSpPr/>
          <p:nvPr/>
        </p:nvSpPr>
        <p:spPr>
          <a:xfrm>
            <a:off x="4283893" y="8514258"/>
            <a:ext cx="382219" cy="380847"/>
          </a:xfrm>
          <a:custGeom>
            <a:avLst/>
            <a:gdLst/>
            <a:ahLst/>
            <a:cxnLst/>
            <a:rect l="0" t="0" r="0" b="0"/>
            <a:pathLst>
              <a:path w="382219" h="380847">
                <a:moveTo>
                  <a:pt x="91008" y="0"/>
                </a:moveTo>
                <a:cubicBezTo>
                  <a:pt x="40755" y="0"/>
                  <a:pt x="0" y="40741"/>
                  <a:pt x="0" y="91008"/>
                </a:cubicBezTo>
                <a:lnTo>
                  <a:pt x="0" y="289852"/>
                </a:lnTo>
                <a:cubicBezTo>
                  <a:pt x="0" y="340106"/>
                  <a:pt x="40755" y="380847"/>
                  <a:pt x="91008" y="380847"/>
                </a:cubicBezTo>
                <a:lnTo>
                  <a:pt x="291210" y="380847"/>
                </a:lnTo>
                <a:cubicBezTo>
                  <a:pt x="341477" y="380847"/>
                  <a:pt x="382219" y="340106"/>
                  <a:pt x="382219" y="289852"/>
                </a:cubicBezTo>
                <a:lnTo>
                  <a:pt x="382219" y="91008"/>
                </a:lnTo>
                <a:cubicBezTo>
                  <a:pt x="382219" y="40741"/>
                  <a:pt x="341477" y="0"/>
                  <a:pt x="291210" y="0"/>
                </a:cubicBezTo>
                <a:lnTo>
                  <a:pt x="91008" y="0"/>
                </a:lnTo>
              </a:path>
            </a:pathLst>
          </a:custGeom>
          <a:solidFill>
            <a:srgbClr val="60616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0" name="Freeform 110"/>
          <p:cNvSpPr/>
          <p:nvPr/>
        </p:nvSpPr>
        <p:spPr>
          <a:xfrm>
            <a:off x="827509" y="8514258"/>
            <a:ext cx="382219" cy="380847"/>
          </a:xfrm>
          <a:custGeom>
            <a:avLst/>
            <a:gdLst/>
            <a:ahLst/>
            <a:cxnLst/>
            <a:rect l="0" t="0" r="0" b="0"/>
            <a:pathLst>
              <a:path w="382219" h="380847">
                <a:moveTo>
                  <a:pt x="91008" y="0"/>
                </a:moveTo>
                <a:cubicBezTo>
                  <a:pt x="40755" y="0"/>
                  <a:pt x="0" y="40741"/>
                  <a:pt x="0" y="91008"/>
                </a:cubicBezTo>
                <a:lnTo>
                  <a:pt x="0" y="289852"/>
                </a:lnTo>
                <a:cubicBezTo>
                  <a:pt x="0" y="340106"/>
                  <a:pt x="40755" y="380847"/>
                  <a:pt x="91008" y="380847"/>
                </a:cubicBezTo>
                <a:lnTo>
                  <a:pt x="291210" y="380847"/>
                </a:lnTo>
                <a:cubicBezTo>
                  <a:pt x="341477" y="380847"/>
                  <a:pt x="382219" y="340106"/>
                  <a:pt x="382219" y="289852"/>
                </a:cubicBezTo>
                <a:lnTo>
                  <a:pt x="382219" y="91008"/>
                </a:lnTo>
                <a:cubicBezTo>
                  <a:pt x="382219" y="40741"/>
                  <a:pt x="341477" y="0"/>
                  <a:pt x="291210" y="0"/>
                </a:cubicBezTo>
                <a:lnTo>
                  <a:pt x="91008" y="0"/>
                </a:lnTo>
              </a:path>
            </a:pathLst>
          </a:custGeom>
          <a:solidFill>
            <a:srgbClr val="60616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1" name="Freeform 111"/>
          <p:cNvSpPr/>
          <p:nvPr/>
        </p:nvSpPr>
        <p:spPr>
          <a:xfrm>
            <a:off x="5652045" y="8514258"/>
            <a:ext cx="382219" cy="380847"/>
          </a:xfrm>
          <a:custGeom>
            <a:avLst/>
            <a:gdLst/>
            <a:ahLst/>
            <a:cxnLst/>
            <a:rect l="0" t="0" r="0" b="0"/>
            <a:pathLst>
              <a:path w="382219" h="380847">
                <a:moveTo>
                  <a:pt x="91008" y="0"/>
                </a:moveTo>
                <a:cubicBezTo>
                  <a:pt x="40755" y="0"/>
                  <a:pt x="0" y="40741"/>
                  <a:pt x="0" y="91008"/>
                </a:cubicBezTo>
                <a:lnTo>
                  <a:pt x="0" y="289852"/>
                </a:lnTo>
                <a:cubicBezTo>
                  <a:pt x="0" y="340106"/>
                  <a:pt x="40755" y="380847"/>
                  <a:pt x="91008" y="380847"/>
                </a:cubicBezTo>
                <a:lnTo>
                  <a:pt x="291210" y="380847"/>
                </a:lnTo>
                <a:cubicBezTo>
                  <a:pt x="341477" y="380847"/>
                  <a:pt x="382219" y="340106"/>
                  <a:pt x="382219" y="289852"/>
                </a:cubicBezTo>
                <a:lnTo>
                  <a:pt x="382219" y="91008"/>
                </a:lnTo>
                <a:cubicBezTo>
                  <a:pt x="382219" y="40741"/>
                  <a:pt x="341477" y="0"/>
                  <a:pt x="291210" y="0"/>
                </a:cubicBezTo>
                <a:lnTo>
                  <a:pt x="91008" y="0"/>
                </a:lnTo>
              </a:path>
            </a:pathLst>
          </a:custGeom>
          <a:solidFill>
            <a:srgbClr val="60616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2" name="Freeform 112"/>
          <p:cNvSpPr/>
          <p:nvPr/>
        </p:nvSpPr>
        <p:spPr>
          <a:xfrm>
            <a:off x="1115541" y="8946306"/>
            <a:ext cx="3522929" cy="102768"/>
          </a:xfrm>
          <a:custGeom>
            <a:avLst/>
            <a:gdLst/>
            <a:ahLst/>
            <a:cxnLst/>
            <a:rect l="0" t="0" r="0" b="0"/>
            <a:pathLst>
              <a:path w="3522929" h="102768">
                <a:moveTo>
                  <a:pt x="0" y="0"/>
                </a:moveTo>
                <a:lnTo>
                  <a:pt x="0" y="102768"/>
                </a:lnTo>
                <a:lnTo>
                  <a:pt x="3522929" y="102768"/>
                </a:lnTo>
                <a:lnTo>
                  <a:pt x="3522929" y="0"/>
                </a:lnTo>
              </a:path>
            </a:pathLst>
          </a:custGeom>
          <a:noFill/>
          <a:ln w="16052" cap="flat" cmpd="sng">
            <a:solidFill>
              <a:srgbClr val="606163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3" name="Freeform 113"/>
          <p:cNvSpPr/>
          <p:nvPr/>
        </p:nvSpPr>
        <p:spPr>
          <a:xfrm>
            <a:off x="6084093" y="8514258"/>
            <a:ext cx="58483" cy="366153"/>
          </a:xfrm>
          <a:custGeom>
            <a:avLst/>
            <a:gdLst/>
            <a:ahLst/>
            <a:cxnLst/>
            <a:rect l="0" t="0" r="0" b="0"/>
            <a:pathLst>
              <a:path w="58483" h="366153">
                <a:moveTo>
                  <a:pt x="58483" y="0"/>
                </a:moveTo>
                <a:lnTo>
                  <a:pt x="0" y="0"/>
                </a:lnTo>
                <a:lnTo>
                  <a:pt x="0" y="366153"/>
                </a:lnTo>
                <a:lnTo>
                  <a:pt x="58483" y="366153"/>
                </a:lnTo>
              </a:path>
            </a:pathLst>
          </a:custGeom>
          <a:noFill/>
          <a:ln w="16052" cap="flat" cmpd="sng">
            <a:solidFill>
              <a:srgbClr val="606163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4" name="Freeform 114"/>
          <p:cNvSpPr/>
          <p:nvPr/>
        </p:nvSpPr>
        <p:spPr>
          <a:xfrm flipV="1">
            <a:off x="6048755" y="8658274"/>
            <a:ext cx="45719" cy="72008"/>
          </a:xfrm>
          <a:custGeom>
            <a:avLst/>
            <a:gdLst/>
            <a:ahLst/>
            <a:cxnLst/>
            <a:rect l="0" t="0" r="0" b="0"/>
            <a:pathLst>
              <a:path w="57327">
                <a:moveTo>
                  <a:pt x="0" y="0"/>
                </a:moveTo>
                <a:lnTo>
                  <a:pt x="57327" y="0"/>
                </a:lnTo>
              </a:path>
            </a:pathLst>
          </a:custGeom>
          <a:noFill/>
          <a:ln w="16052" cap="flat" cmpd="sng">
            <a:solidFill>
              <a:srgbClr val="606163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5" name="Freeform 115"/>
          <p:cNvSpPr/>
          <p:nvPr/>
        </p:nvSpPr>
        <p:spPr>
          <a:xfrm>
            <a:off x="4427909" y="8442250"/>
            <a:ext cx="91807" cy="79197"/>
          </a:xfrm>
          <a:custGeom>
            <a:avLst/>
            <a:gdLst/>
            <a:ahLst/>
            <a:cxnLst/>
            <a:rect l="0" t="0" r="0" b="0"/>
            <a:pathLst>
              <a:path w="91807" h="79197">
                <a:moveTo>
                  <a:pt x="48602" y="79197"/>
                </a:moveTo>
                <a:lnTo>
                  <a:pt x="91807" y="0"/>
                </a:lnTo>
                <a:lnTo>
                  <a:pt x="0" y="0"/>
                </a:lnTo>
                <a:lnTo>
                  <a:pt x="48602" y="79197"/>
                </a:lnTo>
              </a:path>
            </a:pathLst>
          </a:custGeom>
          <a:solidFill>
            <a:srgbClr val="606163">
              <a:alpha val="100000"/>
            </a:srgbClr>
          </a:solidFill>
          <a:ln w="160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6" name="Freeform 116"/>
          <p:cNvSpPr/>
          <p:nvPr/>
        </p:nvSpPr>
        <p:spPr>
          <a:xfrm>
            <a:off x="3995861" y="8442250"/>
            <a:ext cx="965987" cy="0"/>
          </a:xfrm>
          <a:custGeom>
            <a:avLst/>
            <a:gdLst/>
            <a:ahLst/>
            <a:cxnLst/>
            <a:rect l="0" t="0" r="0" b="0"/>
            <a:pathLst>
              <a:path w="965987">
                <a:moveTo>
                  <a:pt x="0" y="0"/>
                </a:moveTo>
                <a:lnTo>
                  <a:pt x="965987" y="0"/>
                </a:lnTo>
              </a:path>
            </a:pathLst>
          </a:custGeom>
          <a:noFill/>
          <a:ln w="16052" cap="flat" cmpd="sng">
            <a:solidFill>
              <a:srgbClr val="606163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7" name="Freeform 117"/>
          <p:cNvSpPr/>
          <p:nvPr/>
        </p:nvSpPr>
        <p:spPr>
          <a:xfrm>
            <a:off x="719988" y="5530305"/>
            <a:ext cx="2268003" cy="1831826"/>
          </a:xfrm>
          <a:custGeom>
            <a:avLst/>
            <a:gdLst/>
            <a:ahLst/>
            <a:cxnLst/>
            <a:rect l="0" t="0" r="0" b="0"/>
            <a:pathLst>
              <a:path w="2268003" h="1985505">
                <a:moveTo>
                  <a:pt x="144005" y="0"/>
                </a:moveTo>
                <a:cubicBezTo>
                  <a:pt x="64478" y="0"/>
                  <a:pt x="0" y="64465"/>
                  <a:pt x="0" y="144005"/>
                </a:cubicBezTo>
                <a:lnTo>
                  <a:pt x="0" y="1841500"/>
                </a:lnTo>
                <a:cubicBezTo>
                  <a:pt x="0" y="1921027"/>
                  <a:pt x="64478" y="1985505"/>
                  <a:pt x="144005" y="1985505"/>
                </a:cubicBezTo>
                <a:lnTo>
                  <a:pt x="2124011" y="1985505"/>
                </a:lnTo>
                <a:cubicBezTo>
                  <a:pt x="2203538" y="1985505"/>
                  <a:pt x="2268003" y="1921027"/>
                  <a:pt x="2268003" y="1841500"/>
                </a:cubicBezTo>
                <a:lnTo>
                  <a:pt x="2268003" y="144005"/>
                </a:lnTo>
                <a:cubicBezTo>
                  <a:pt x="2268003" y="64465"/>
                  <a:pt x="2203538" y="0"/>
                  <a:pt x="2124011" y="0"/>
                </a:cubicBezTo>
                <a:lnTo>
                  <a:pt x="144005" y="0"/>
                </a:lnTo>
              </a:path>
            </a:pathLst>
          </a:custGeom>
          <a:solidFill>
            <a:srgbClr val="FDDED0">
              <a:alpha val="100000"/>
            </a:srgbClr>
          </a:solidFill>
          <a:ln w="160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8" name="Freeform 118"/>
          <p:cNvSpPr/>
          <p:nvPr/>
        </p:nvSpPr>
        <p:spPr>
          <a:xfrm>
            <a:off x="755501" y="7506146"/>
            <a:ext cx="2268003" cy="434466"/>
          </a:xfrm>
          <a:custGeom>
            <a:avLst/>
            <a:gdLst/>
            <a:ahLst/>
            <a:cxnLst/>
            <a:rect l="0" t="0" r="0" b="0"/>
            <a:pathLst>
              <a:path w="2268003" h="434466">
                <a:moveTo>
                  <a:pt x="144005" y="0"/>
                </a:moveTo>
                <a:cubicBezTo>
                  <a:pt x="64478" y="0"/>
                  <a:pt x="0" y="64477"/>
                  <a:pt x="0" y="144005"/>
                </a:cubicBezTo>
                <a:lnTo>
                  <a:pt x="0" y="290474"/>
                </a:lnTo>
                <a:cubicBezTo>
                  <a:pt x="0" y="370001"/>
                  <a:pt x="64478" y="434466"/>
                  <a:pt x="144005" y="434466"/>
                </a:cubicBezTo>
                <a:lnTo>
                  <a:pt x="2124011" y="434466"/>
                </a:lnTo>
                <a:cubicBezTo>
                  <a:pt x="2203538" y="434466"/>
                  <a:pt x="2268003" y="370001"/>
                  <a:pt x="2268003" y="290474"/>
                </a:cubicBezTo>
                <a:lnTo>
                  <a:pt x="2268003" y="144005"/>
                </a:lnTo>
                <a:cubicBezTo>
                  <a:pt x="2268003" y="64477"/>
                  <a:pt x="2203538" y="0"/>
                  <a:pt x="2124011" y="0"/>
                </a:cubicBezTo>
                <a:lnTo>
                  <a:pt x="144005" y="0"/>
                </a:lnTo>
              </a:path>
            </a:pathLst>
          </a:custGeom>
          <a:solidFill>
            <a:srgbClr val="DFE1E4">
              <a:alpha val="100000"/>
            </a:srgbClr>
          </a:solidFill>
          <a:ln w="160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9" name="Freeform 119"/>
          <p:cNvSpPr/>
          <p:nvPr/>
        </p:nvSpPr>
        <p:spPr>
          <a:xfrm>
            <a:off x="3254400" y="3242573"/>
            <a:ext cx="77093" cy="77093"/>
          </a:xfrm>
          <a:custGeom>
            <a:avLst/>
            <a:gdLst/>
            <a:ahLst/>
            <a:cxnLst/>
            <a:rect l="0" t="0" r="0" b="0"/>
            <a:pathLst>
              <a:path w="77093" h="77093">
                <a:moveTo>
                  <a:pt x="0" y="77093"/>
                </a:moveTo>
                <a:lnTo>
                  <a:pt x="77093" y="77093"/>
                </a:lnTo>
                <a:lnTo>
                  <a:pt x="77093" y="0"/>
                </a:lnTo>
                <a:lnTo>
                  <a:pt x="0" y="0"/>
                </a:lnTo>
                <a:lnTo>
                  <a:pt x="0" y="77093"/>
                </a:lnTo>
                <a:close/>
              </a:path>
            </a:pathLst>
          </a:custGeom>
          <a:solidFill>
            <a:srgbClr val="27668E">
              <a:alpha val="100000"/>
            </a:srgbClr>
          </a:solidFill>
          <a:ln w="160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0" name="Freeform 120"/>
          <p:cNvSpPr/>
          <p:nvPr/>
        </p:nvSpPr>
        <p:spPr>
          <a:xfrm>
            <a:off x="3254400" y="4320410"/>
            <a:ext cx="77093" cy="77092"/>
          </a:xfrm>
          <a:custGeom>
            <a:avLst/>
            <a:gdLst/>
            <a:ahLst/>
            <a:cxnLst/>
            <a:rect l="0" t="0" r="0" b="0"/>
            <a:pathLst>
              <a:path w="77093" h="77092">
                <a:moveTo>
                  <a:pt x="0" y="77092"/>
                </a:moveTo>
                <a:lnTo>
                  <a:pt x="77093" y="77092"/>
                </a:lnTo>
                <a:lnTo>
                  <a:pt x="77093" y="0"/>
                </a:lnTo>
                <a:lnTo>
                  <a:pt x="0" y="0"/>
                </a:lnTo>
                <a:lnTo>
                  <a:pt x="0" y="77092"/>
                </a:lnTo>
                <a:close/>
              </a:path>
            </a:pathLst>
          </a:custGeom>
          <a:solidFill>
            <a:srgbClr val="27668E">
              <a:alpha val="100000"/>
            </a:srgbClr>
          </a:solidFill>
          <a:ln w="160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1" name="Freeform 121"/>
          <p:cNvSpPr/>
          <p:nvPr/>
        </p:nvSpPr>
        <p:spPr>
          <a:xfrm>
            <a:off x="3254400" y="5565899"/>
            <a:ext cx="77093" cy="77093"/>
          </a:xfrm>
          <a:custGeom>
            <a:avLst/>
            <a:gdLst/>
            <a:ahLst/>
            <a:cxnLst/>
            <a:rect l="0" t="0" r="0" b="0"/>
            <a:pathLst>
              <a:path w="77093" h="77093">
                <a:moveTo>
                  <a:pt x="0" y="77093"/>
                </a:moveTo>
                <a:lnTo>
                  <a:pt x="77093" y="77093"/>
                </a:lnTo>
                <a:lnTo>
                  <a:pt x="77093" y="0"/>
                </a:lnTo>
                <a:lnTo>
                  <a:pt x="0" y="0"/>
                </a:lnTo>
                <a:lnTo>
                  <a:pt x="0" y="77093"/>
                </a:lnTo>
                <a:close/>
              </a:path>
            </a:pathLst>
          </a:custGeom>
          <a:solidFill>
            <a:srgbClr val="27668E">
              <a:alpha val="100000"/>
            </a:srgbClr>
          </a:solidFill>
          <a:ln w="160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2" name="Freeform 122"/>
          <p:cNvSpPr/>
          <p:nvPr/>
        </p:nvSpPr>
        <p:spPr>
          <a:xfrm>
            <a:off x="3254400" y="6308455"/>
            <a:ext cx="77093" cy="77093"/>
          </a:xfrm>
          <a:custGeom>
            <a:avLst/>
            <a:gdLst/>
            <a:ahLst/>
            <a:cxnLst/>
            <a:rect l="0" t="0" r="0" b="0"/>
            <a:pathLst>
              <a:path w="77093" h="77093">
                <a:moveTo>
                  <a:pt x="0" y="77093"/>
                </a:moveTo>
                <a:lnTo>
                  <a:pt x="77093" y="77093"/>
                </a:lnTo>
                <a:lnTo>
                  <a:pt x="77093" y="0"/>
                </a:lnTo>
                <a:lnTo>
                  <a:pt x="0" y="0"/>
                </a:lnTo>
                <a:lnTo>
                  <a:pt x="0" y="77093"/>
                </a:lnTo>
                <a:close/>
              </a:path>
            </a:pathLst>
          </a:custGeom>
          <a:solidFill>
            <a:srgbClr val="27668E">
              <a:alpha val="100000"/>
            </a:srgbClr>
          </a:solidFill>
          <a:ln w="160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3" name="Freeform 123"/>
          <p:cNvSpPr/>
          <p:nvPr/>
        </p:nvSpPr>
        <p:spPr>
          <a:xfrm>
            <a:off x="5407202" y="3079544"/>
            <a:ext cx="77093" cy="77092"/>
          </a:xfrm>
          <a:custGeom>
            <a:avLst/>
            <a:gdLst/>
            <a:ahLst/>
            <a:cxnLst/>
            <a:rect l="0" t="0" r="0" b="0"/>
            <a:pathLst>
              <a:path w="77093" h="77092">
                <a:moveTo>
                  <a:pt x="0" y="77092"/>
                </a:moveTo>
                <a:lnTo>
                  <a:pt x="77093" y="77092"/>
                </a:lnTo>
                <a:lnTo>
                  <a:pt x="77093" y="0"/>
                </a:lnTo>
                <a:lnTo>
                  <a:pt x="0" y="0"/>
                </a:lnTo>
                <a:lnTo>
                  <a:pt x="0" y="77092"/>
                </a:lnTo>
                <a:close/>
              </a:path>
            </a:pathLst>
          </a:custGeom>
          <a:solidFill>
            <a:srgbClr val="27668E">
              <a:alpha val="100000"/>
            </a:srgbClr>
          </a:solidFill>
          <a:ln w="160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4" name="Freeform 124"/>
          <p:cNvSpPr/>
          <p:nvPr/>
        </p:nvSpPr>
        <p:spPr>
          <a:xfrm>
            <a:off x="5407202" y="3989740"/>
            <a:ext cx="77093" cy="77093"/>
          </a:xfrm>
          <a:custGeom>
            <a:avLst/>
            <a:gdLst/>
            <a:ahLst/>
            <a:cxnLst/>
            <a:rect l="0" t="0" r="0" b="0"/>
            <a:pathLst>
              <a:path w="77093" h="77093">
                <a:moveTo>
                  <a:pt x="0" y="77093"/>
                </a:moveTo>
                <a:lnTo>
                  <a:pt x="77093" y="77093"/>
                </a:lnTo>
                <a:lnTo>
                  <a:pt x="77093" y="0"/>
                </a:lnTo>
                <a:lnTo>
                  <a:pt x="0" y="0"/>
                </a:lnTo>
                <a:lnTo>
                  <a:pt x="0" y="77093"/>
                </a:lnTo>
                <a:close/>
              </a:path>
            </a:pathLst>
          </a:custGeom>
          <a:solidFill>
            <a:srgbClr val="27668E">
              <a:alpha val="100000"/>
            </a:srgbClr>
          </a:solidFill>
          <a:ln w="160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5" name="Freeform 125"/>
          <p:cNvSpPr/>
          <p:nvPr/>
        </p:nvSpPr>
        <p:spPr>
          <a:xfrm>
            <a:off x="5407202" y="5402856"/>
            <a:ext cx="77093" cy="77093"/>
          </a:xfrm>
          <a:custGeom>
            <a:avLst/>
            <a:gdLst/>
            <a:ahLst/>
            <a:cxnLst/>
            <a:rect l="0" t="0" r="0" b="0"/>
            <a:pathLst>
              <a:path w="77093" h="77093">
                <a:moveTo>
                  <a:pt x="0" y="77093"/>
                </a:moveTo>
                <a:lnTo>
                  <a:pt x="77093" y="77093"/>
                </a:lnTo>
                <a:lnTo>
                  <a:pt x="77093" y="0"/>
                </a:lnTo>
                <a:lnTo>
                  <a:pt x="0" y="0"/>
                </a:lnTo>
                <a:lnTo>
                  <a:pt x="0" y="77093"/>
                </a:lnTo>
                <a:close/>
              </a:path>
            </a:pathLst>
          </a:custGeom>
          <a:solidFill>
            <a:srgbClr val="27668E">
              <a:alpha val="100000"/>
            </a:srgbClr>
          </a:solidFill>
          <a:ln w="160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6" name="Freeform 126"/>
          <p:cNvSpPr/>
          <p:nvPr/>
        </p:nvSpPr>
        <p:spPr>
          <a:xfrm>
            <a:off x="5407202" y="6815985"/>
            <a:ext cx="77093" cy="77093"/>
          </a:xfrm>
          <a:custGeom>
            <a:avLst/>
            <a:gdLst/>
            <a:ahLst/>
            <a:cxnLst/>
            <a:rect l="0" t="0" r="0" b="0"/>
            <a:pathLst>
              <a:path w="77093" h="77093">
                <a:moveTo>
                  <a:pt x="0" y="77093"/>
                </a:moveTo>
                <a:lnTo>
                  <a:pt x="77093" y="77093"/>
                </a:lnTo>
                <a:lnTo>
                  <a:pt x="77093" y="0"/>
                </a:lnTo>
                <a:lnTo>
                  <a:pt x="0" y="0"/>
                </a:lnTo>
                <a:lnTo>
                  <a:pt x="0" y="77093"/>
                </a:lnTo>
                <a:close/>
              </a:path>
            </a:pathLst>
          </a:custGeom>
          <a:solidFill>
            <a:srgbClr val="27668E">
              <a:alpha val="100000"/>
            </a:srgbClr>
          </a:solidFill>
          <a:ln w="160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7" name="Freeform 127"/>
          <p:cNvSpPr/>
          <p:nvPr/>
        </p:nvSpPr>
        <p:spPr>
          <a:xfrm>
            <a:off x="3254400" y="7184200"/>
            <a:ext cx="3894810" cy="914895"/>
          </a:xfrm>
          <a:custGeom>
            <a:avLst/>
            <a:gdLst/>
            <a:ahLst/>
            <a:cxnLst/>
            <a:rect l="0" t="0" r="0" b="0"/>
            <a:pathLst>
              <a:path w="3894810" h="914895">
                <a:moveTo>
                  <a:pt x="144005" y="0"/>
                </a:moveTo>
                <a:cubicBezTo>
                  <a:pt x="64478" y="0"/>
                  <a:pt x="0" y="64465"/>
                  <a:pt x="0" y="144005"/>
                </a:cubicBezTo>
                <a:lnTo>
                  <a:pt x="0" y="770902"/>
                </a:lnTo>
                <a:cubicBezTo>
                  <a:pt x="0" y="850430"/>
                  <a:pt x="64478" y="914895"/>
                  <a:pt x="144005" y="914895"/>
                </a:cubicBezTo>
                <a:lnTo>
                  <a:pt x="3750805" y="914895"/>
                </a:lnTo>
                <a:cubicBezTo>
                  <a:pt x="3830332" y="914895"/>
                  <a:pt x="3894810" y="850430"/>
                  <a:pt x="3894810" y="770902"/>
                </a:cubicBezTo>
                <a:lnTo>
                  <a:pt x="3894810" y="144005"/>
                </a:lnTo>
                <a:cubicBezTo>
                  <a:pt x="3894810" y="64465"/>
                  <a:pt x="3830332" y="0"/>
                  <a:pt x="3750805" y="0"/>
                </a:cubicBezTo>
                <a:lnTo>
                  <a:pt x="144005" y="0"/>
                </a:lnTo>
              </a:path>
            </a:pathLst>
          </a:custGeom>
          <a:solidFill>
            <a:srgbClr val="FDDED0">
              <a:alpha val="100000"/>
            </a:srgbClr>
          </a:solidFill>
          <a:ln w="160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8" name="Picture 128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683493" y="305346"/>
            <a:ext cx="475450" cy="411721"/>
          </a:xfrm>
          <a:prstGeom prst="rect">
            <a:avLst/>
          </a:prstGeom>
          <a:noFill/>
          <a:extLst/>
        </p:spPr>
      </p:pic>
      <p:sp>
        <p:nvSpPr>
          <p:cNvPr id="129" name="Freeform 129"/>
          <p:cNvSpPr/>
          <p:nvPr/>
        </p:nvSpPr>
        <p:spPr>
          <a:xfrm>
            <a:off x="694778" y="823710"/>
            <a:ext cx="35153" cy="39522"/>
          </a:xfrm>
          <a:custGeom>
            <a:avLst/>
            <a:gdLst/>
            <a:ahLst/>
            <a:cxnLst/>
            <a:rect l="0" t="0" r="0" b="0"/>
            <a:pathLst>
              <a:path w="35153" h="39522">
                <a:moveTo>
                  <a:pt x="0" y="19761"/>
                </a:moveTo>
                <a:cubicBezTo>
                  <a:pt x="0" y="8344"/>
                  <a:pt x="8712" y="0"/>
                  <a:pt x="20472" y="0"/>
                </a:cubicBezTo>
                <a:cubicBezTo>
                  <a:pt x="26428" y="0"/>
                  <a:pt x="31610" y="2045"/>
                  <a:pt x="35153" y="6020"/>
                </a:cubicBezTo>
                <a:lnTo>
                  <a:pt x="31572" y="9500"/>
                </a:lnTo>
                <a:cubicBezTo>
                  <a:pt x="28575" y="6350"/>
                  <a:pt x="24942" y="4915"/>
                  <a:pt x="20688" y="4915"/>
                </a:cubicBezTo>
                <a:cubicBezTo>
                  <a:pt x="11976" y="4915"/>
                  <a:pt x="5524" y="11214"/>
                  <a:pt x="5524" y="19761"/>
                </a:cubicBezTo>
                <a:cubicBezTo>
                  <a:pt x="5524" y="28320"/>
                  <a:pt x="11976" y="34594"/>
                  <a:pt x="20688" y="34594"/>
                </a:cubicBezTo>
                <a:cubicBezTo>
                  <a:pt x="24942" y="34594"/>
                  <a:pt x="28575" y="33121"/>
                  <a:pt x="31572" y="29971"/>
                </a:cubicBezTo>
                <a:lnTo>
                  <a:pt x="35153" y="33438"/>
                </a:lnTo>
                <a:cubicBezTo>
                  <a:pt x="31610" y="37413"/>
                  <a:pt x="26428" y="39522"/>
                  <a:pt x="20421" y="39522"/>
                </a:cubicBezTo>
                <a:cubicBezTo>
                  <a:pt x="8712" y="39522"/>
                  <a:pt x="0" y="31178"/>
                  <a:pt x="0" y="19761"/>
                </a:cubicBezTo>
              </a:path>
            </a:pathLst>
          </a:custGeom>
          <a:solidFill>
            <a:srgbClr val="5A6467">
              <a:alpha val="100000"/>
            </a:srgbClr>
          </a:solidFill>
          <a:ln w="160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30" name="Picture 130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723023" y="811010"/>
            <a:ext cx="66459" cy="64923"/>
          </a:xfrm>
          <a:prstGeom prst="rect">
            <a:avLst/>
          </a:prstGeom>
          <a:noFill/>
          <a:extLst/>
        </p:spPr>
      </p:pic>
      <p:sp>
        <p:nvSpPr>
          <p:cNvPr id="131" name="Freeform 131"/>
          <p:cNvSpPr/>
          <p:nvPr/>
        </p:nvSpPr>
        <p:spPr>
          <a:xfrm>
            <a:off x="787908" y="824167"/>
            <a:ext cx="38417" cy="45173"/>
          </a:xfrm>
          <a:custGeom>
            <a:avLst/>
            <a:gdLst/>
            <a:ahLst/>
            <a:cxnLst/>
            <a:rect l="0" t="0" r="0" b="0"/>
            <a:pathLst>
              <a:path w="38417" h="45173">
                <a:moveTo>
                  <a:pt x="38417" y="33820"/>
                </a:moveTo>
                <a:lnTo>
                  <a:pt x="38417" y="45173"/>
                </a:lnTo>
                <a:lnTo>
                  <a:pt x="33287" y="45173"/>
                </a:lnTo>
                <a:lnTo>
                  <a:pt x="33287" y="38633"/>
                </a:lnTo>
                <a:lnTo>
                  <a:pt x="0" y="38633"/>
                </a:lnTo>
                <a:lnTo>
                  <a:pt x="0" y="0"/>
                </a:lnTo>
                <a:lnTo>
                  <a:pt x="5474" y="0"/>
                </a:lnTo>
                <a:lnTo>
                  <a:pt x="5474" y="33820"/>
                </a:lnTo>
                <a:lnTo>
                  <a:pt x="26988" y="33820"/>
                </a:lnTo>
                <a:lnTo>
                  <a:pt x="26988" y="0"/>
                </a:lnTo>
                <a:lnTo>
                  <a:pt x="32449" y="0"/>
                </a:lnTo>
                <a:lnTo>
                  <a:pt x="32449" y="33820"/>
                </a:lnTo>
              </a:path>
            </a:pathLst>
          </a:custGeom>
          <a:solidFill>
            <a:srgbClr val="5A6467">
              <a:alpha val="100000"/>
            </a:srgbClr>
          </a:solidFill>
          <a:ln w="160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2" name="Freeform 132"/>
          <p:cNvSpPr/>
          <p:nvPr/>
        </p:nvSpPr>
        <p:spPr>
          <a:xfrm>
            <a:off x="835863" y="824155"/>
            <a:ext cx="33388" cy="38633"/>
          </a:xfrm>
          <a:custGeom>
            <a:avLst/>
            <a:gdLst/>
            <a:ahLst/>
            <a:cxnLst/>
            <a:rect l="0" t="0" r="0" b="0"/>
            <a:pathLst>
              <a:path w="33388" h="38633">
                <a:moveTo>
                  <a:pt x="0" y="0"/>
                </a:moveTo>
                <a:lnTo>
                  <a:pt x="5473" y="0"/>
                </a:lnTo>
                <a:lnTo>
                  <a:pt x="5473" y="29794"/>
                </a:lnTo>
                <a:lnTo>
                  <a:pt x="28308" y="0"/>
                </a:lnTo>
                <a:lnTo>
                  <a:pt x="33388" y="0"/>
                </a:lnTo>
                <a:lnTo>
                  <a:pt x="33388" y="38633"/>
                </a:lnTo>
                <a:lnTo>
                  <a:pt x="27978" y="38633"/>
                </a:lnTo>
                <a:lnTo>
                  <a:pt x="27978" y="8889"/>
                </a:lnTo>
                <a:lnTo>
                  <a:pt x="5080" y="38633"/>
                </a:lnTo>
                <a:lnTo>
                  <a:pt x="0" y="38633"/>
                </a:lnTo>
              </a:path>
            </a:pathLst>
          </a:custGeom>
          <a:solidFill>
            <a:srgbClr val="5A6467">
              <a:alpha val="100000"/>
            </a:srgbClr>
          </a:solidFill>
          <a:ln w="160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33" name="Picture 133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865428" y="811454"/>
            <a:ext cx="65900" cy="64033"/>
          </a:xfrm>
          <a:prstGeom prst="rect">
            <a:avLst/>
          </a:prstGeom>
          <a:noFill/>
          <a:extLst/>
        </p:spPr>
      </p:pic>
      <p:sp>
        <p:nvSpPr>
          <p:cNvPr id="134" name="Freeform 134"/>
          <p:cNvSpPr/>
          <p:nvPr/>
        </p:nvSpPr>
        <p:spPr>
          <a:xfrm>
            <a:off x="922362" y="824155"/>
            <a:ext cx="36868" cy="39065"/>
          </a:xfrm>
          <a:custGeom>
            <a:avLst/>
            <a:gdLst/>
            <a:ahLst/>
            <a:cxnLst/>
            <a:rect l="0" t="0" r="0" b="0"/>
            <a:pathLst>
              <a:path w="36868" h="39065">
                <a:moveTo>
                  <a:pt x="36868" y="0"/>
                </a:moveTo>
                <a:lnTo>
                  <a:pt x="36868" y="38633"/>
                </a:lnTo>
                <a:lnTo>
                  <a:pt x="31471" y="38633"/>
                </a:lnTo>
                <a:lnTo>
                  <a:pt x="31471" y="4800"/>
                </a:lnTo>
                <a:lnTo>
                  <a:pt x="14351" y="4800"/>
                </a:lnTo>
                <a:lnTo>
                  <a:pt x="13970" y="16116"/>
                </a:lnTo>
                <a:cubicBezTo>
                  <a:pt x="13475" y="31445"/>
                  <a:pt x="11100" y="39065"/>
                  <a:pt x="3480" y="39065"/>
                </a:cubicBezTo>
                <a:cubicBezTo>
                  <a:pt x="2388" y="39065"/>
                  <a:pt x="1334" y="38950"/>
                  <a:pt x="0" y="38633"/>
                </a:cubicBezTo>
                <a:lnTo>
                  <a:pt x="394" y="33718"/>
                </a:lnTo>
                <a:cubicBezTo>
                  <a:pt x="1055" y="33883"/>
                  <a:pt x="1550" y="33934"/>
                  <a:pt x="2159" y="33934"/>
                </a:cubicBezTo>
                <a:cubicBezTo>
                  <a:pt x="6960" y="33934"/>
                  <a:pt x="8611" y="28257"/>
                  <a:pt x="9055" y="16281"/>
                </a:cubicBezTo>
                <a:lnTo>
                  <a:pt x="9652" y="0"/>
                </a:lnTo>
              </a:path>
            </a:pathLst>
          </a:custGeom>
          <a:solidFill>
            <a:srgbClr val="5A6467">
              <a:alpha val="100000"/>
            </a:srgbClr>
          </a:solidFill>
          <a:ln w="160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35" name="Picture 135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960767" y="811455"/>
            <a:ext cx="56578" cy="64033"/>
          </a:xfrm>
          <a:prstGeom prst="rect">
            <a:avLst/>
          </a:prstGeom>
          <a:noFill/>
          <a:extLst/>
        </p:spPr>
      </p:pic>
      <p:sp>
        <p:nvSpPr>
          <p:cNvPr id="136" name="Freeform 136"/>
          <p:cNvSpPr/>
          <p:nvPr/>
        </p:nvSpPr>
        <p:spPr>
          <a:xfrm>
            <a:off x="1015009" y="824155"/>
            <a:ext cx="33223" cy="38633"/>
          </a:xfrm>
          <a:custGeom>
            <a:avLst/>
            <a:gdLst/>
            <a:ahLst/>
            <a:cxnLst/>
            <a:rect l="0" t="0" r="0" b="0"/>
            <a:pathLst>
              <a:path w="33223" h="38633">
                <a:moveTo>
                  <a:pt x="33223" y="0"/>
                </a:moveTo>
                <a:lnTo>
                  <a:pt x="33223" y="38633"/>
                </a:lnTo>
                <a:lnTo>
                  <a:pt x="27699" y="38633"/>
                </a:lnTo>
                <a:lnTo>
                  <a:pt x="27699" y="21412"/>
                </a:lnTo>
                <a:lnTo>
                  <a:pt x="5525" y="21412"/>
                </a:lnTo>
                <a:lnTo>
                  <a:pt x="5525" y="38633"/>
                </a:lnTo>
                <a:lnTo>
                  <a:pt x="0" y="38633"/>
                </a:lnTo>
                <a:lnTo>
                  <a:pt x="0" y="0"/>
                </a:lnTo>
                <a:lnTo>
                  <a:pt x="5525" y="0"/>
                </a:lnTo>
                <a:lnTo>
                  <a:pt x="5525" y="16611"/>
                </a:lnTo>
                <a:lnTo>
                  <a:pt x="27699" y="16611"/>
                </a:lnTo>
                <a:lnTo>
                  <a:pt x="27699" y="0"/>
                </a:lnTo>
              </a:path>
            </a:pathLst>
          </a:custGeom>
          <a:solidFill>
            <a:srgbClr val="5A6467">
              <a:alpha val="100000"/>
            </a:srgbClr>
          </a:solidFill>
          <a:ln w="160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37" name="Picture 137"/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049756" y="811455"/>
            <a:ext cx="68161" cy="64033"/>
          </a:xfrm>
          <a:prstGeom prst="rect">
            <a:avLst/>
          </a:prstGeom>
          <a:noFill/>
          <a:extLst/>
        </p:spPr>
      </p:pic>
      <p:sp>
        <p:nvSpPr>
          <p:cNvPr id="138" name="Freeform 138"/>
          <p:cNvSpPr/>
          <p:nvPr/>
        </p:nvSpPr>
        <p:spPr>
          <a:xfrm>
            <a:off x="1119454" y="824155"/>
            <a:ext cx="33388" cy="38633"/>
          </a:xfrm>
          <a:custGeom>
            <a:avLst/>
            <a:gdLst/>
            <a:ahLst/>
            <a:cxnLst/>
            <a:rect l="0" t="0" r="0" b="0"/>
            <a:pathLst>
              <a:path w="33388" h="38633">
                <a:moveTo>
                  <a:pt x="0" y="0"/>
                </a:moveTo>
                <a:lnTo>
                  <a:pt x="5461" y="0"/>
                </a:lnTo>
                <a:lnTo>
                  <a:pt x="5461" y="29794"/>
                </a:lnTo>
                <a:lnTo>
                  <a:pt x="28308" y="0"/>
                </a:lnTo>
                <a:lnTo>
                  <a:pt x="33388" y="0"/>
                </a:lnTo>
                <a:lnTo>
                  <a:pt x="33388" y="38633"/>
                </a:lnTo>
                <a:lnTo>
                  <a:pt x="27978" y="38633"/>
                </a:lnTo>
                <a:lnTo>
                  <a:pt x="27978" y="8889"/>
                </a:lnTo>
                <a:lnTo>
                  <a:pt x="5080" y="38633"/>
                </a:lnTo>
                <a:lnTo>
                  <a:pt x="0" y="38633"/>
                </a:lnTo>
              </a:path>
            </a:pathLst>
          </a:custGeom>
          <a:solidFill>
            <a:srgbClr val="5A6467">
              <a:alpha val="100000"/>
            </a:srgbClr>
          </a:solidFill>
          <a:ln w="160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39" name="Picture 139"/>
          <p:cNvPicPr>
            <a:picLocks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680961" y="867157"/>
            <a:ext cx="119138" cy="71246"/>
          </a:xfrm>
          <a:prstGeom prst="rect">
            <a:avLst/>
          </a:prstGeom>
          <a:noFill/>
          <a:extLst/>
        </p:spPr>
      </p:pic>
      <p:sp>
        <p:nvSpPr>
          <p:cNvPr id="140" name="Freeform 140"/>
          <p:cNvSpPr/>
          <p:nvPr/>
        </p:nvSpPr>
        <p:spPr>
          <a:xfrm>
            <a:off x="799490" y="881279"/>
            <a:ext cx="33223" cy="38633"/>
          </a:xfrm>
          <a:custGeom>
            <a:avLst/>
            <a:gdLst/>
            <a:ahLst/>
            <a:cxnLst/>
            <a:rect l="0" t="0" r="0" b="0"/>
            <a:pathLst>
              <a:path w="33223" h="38633">
                <a:moveTo>
                  <a:pt x="33223" y="0"/>
                </a:moveTo>
                <a:lnTo>
                  <a:pt x="33223" y="38633"/>
                </a:lnTo>
                <a:lnTo>
                  <a:pt x="27699" y="38633"/>
                </a:lnTo>
                <a:lnTo>
                  <a:pt x="27699" y="21412"/>
                </a:lnTo>
                <a:lnTo>
                  <a:pt x="5525" y="21412"/>
                </a:lnTo>
                <a:lnTo>
                  <a:pt x="5525" y="38633"/>
                </a:lnTo>
                <a:lnTo>
                  <a:pt x="0" y="38633"/>
                </a:lnTo>
                <a:lnTo>
                  <a:pt x="0" y="0"/>
                </a:lnTo>
                <a:lnTo>
                  <a:pt x="5525" y="0"/>
                </a:lnTo>
                <a:lnTo>
                  <a:pt x="5525" y="16598"/>
                </a:lnTo>
                <a:lnTo>
                  <a:pt x="27699" y="16598"/>
                </a:lnTo>
                <a:lnTo>
                  <a:pt x="27699" y="0"/>
                </a:lnTo>
              </a:path>
            </a:pathLst>
          </a:custGeom>
          <a:solidFill>
            <a:srgbClr val="5A6467">
              <a:alpha val="100000"/>
            </a:srgbClr>
          </a:solidFill>
          <a:ln w="160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41" name="Picture 141"/>
          <p:cNvPicPr>
            <a:picLocks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827201" y="868578"/>
            <a:ext cx="163398" cy="69825"/>
          </a:xfrm>
          <a:prstGeom prst="rect">
            <a:avLst/>
          </a:prstGeom>
          <a:noFill/>
          <a:extLst/>
        </p:spPr>
      </p:pic>
      <p:sp>
        <p:nvSpPr>
          <p:cNvPr id="142" name="Freeform 142"/>
          <p:cNvSpPr/>
          <p:nvPr/>
        </p:nvSpPr>
        <p:spPr>
          <a:xfrm>
            <a:off x="992352" y="880847"/>
            <a:ext cx="35140" cy="39509"/>
          </a:xfrm>
          <a:custGeom>
            <a:avLst/>
            <a:gdLst/>
            <a:ahLst/>
            <a:cxnLst/>
            <a:rect l="0" t="0" r="0" b="0"/>
            <a:pathLst>
              <a:path w="35140" h="39509">
                <a:moveTo>
                  <a:pt x="0" y="19748"/>
                </a:moveTo>
                <a:cubicBezTo>
                  <a:pt x="0" y="8331"/>
                  <a:pt x="8712" y="0"/>
                  <a:pt x="20472" y="0"/>
                </a:cubicBezTo>
                <a:cubicBezTo>
                  <a:pt x="26428" y="0"/>
                  <a:pt x="31610" y="2032"/>
                  <a:pt x="35140" y="6007"/>
                </a:cubicBezTo>
                <a:lnTo>
                  <a:pt x="31559" y="9487"/>
                </a:lnTo>
                <a:cubicBezTo>
                  <a:pt x="28587" y="6337"/>
                  <a:pt x="24942" y="4915"/>
                  <a:pt x="20688" y="4915"/>
                </a:cubicBezTo>
                <a:cubicBezTo>
                  <a:pt x="11963" y="4915"/>
                  <a:pt x="5511" y="11201"/>
                  <a:pt x="5511" y="19748"/>
                </a:cubicBezTo>
                <a:cubicBezTo>
                  <a:pt x="5511" y="28307"/>
                  <a:pt x="11963" y="34594"/>
                  <a:pt x="20688" y="34594"/>
                </a:cubicBezTo>
                <a:cubicBezTo>
                  <a:pt x="24942" y="34594"/>
                  <a:pt x="28587" y="33095"/>
                  <a:pt x="31559" y="29958"/>
                </a:cubicBezTo>
                <a:lnTo>
                  <a:pt x="35140" y="33438"/>
                </a:lnTo>
                <a:cubicBezTo>
                  <a:pt x="31610" y="37413"/>
                  <a:pt x="26428" y="39509"/>
                  <a:pt x="20408" y="39509"/>
                </a:cubicBezTo>
                <a:cubicBezTo>
                  <a:pt x="8712" y="39509"/>
                  <a:pt x="0" y="31177"/>
                  <a:pt x="0" y="19748"/>
                </a:cubicBezTo>
              </a:path>
            </a:pathLst>
          </a:custGeom>
          <a:solidFill>
            <a:srgbClr val="5A6467">
              <a:alpha val="100000"/>
            </a:srgbClr>
          </a:solidFill>
          <a:ln w="160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3" name="Freeform 143"/>
          <p:cNvSpPr/>
          <p:nvPr/>
        </p:nvSpPr>
        <p:spPr>
          <a:xfrm>
            <a:off x="1031214" y="880847"/>
            <a:ext cx="35153" cy="39509"/>
          </a:xfrm>
          <a:custGeom>
            <a:avLst/>
            <a:gdLst/>
            <a:ahLst/>
            <a:cxnLst/>
            <a:rect l="0" t="0" r="0" b="0"/>
            <a:pathLst>
              <a:path w="35153" h="39509">
                <a:moveTo>
                  <a:pt x="0" y="19748"/>
                </a:moveTo>
                <a:cubicBezTo>
                  <a:pt x="0" y="8331"/>
                  <a:pt x="8712" y="0"/>
                  <a:pt x="20472" y="0"/>
                </a:cubicBezTo>
                <a:cubicBezTo>
                  <a:pt x="26428" y="0"/>
                  <a:pt x="31623" y="2032"/>
                  <a:pt x="35153" y="6007"/>
                </a:cubicBezTo>
                <a:lnTo>
                  <a:pt x="31572" y="9487"/>
                </a:lnTo>
                <a:cubicBezTo>
                  <a:pt x="28587" y="6337"/>
                  <a:pt x="24942" y="4915"/>
                  <a:pt x="20688" y="4915"/>
                </a:cubicBezTo>
                <a:cubicBezTo>
                  <a:pt x="11963" y="4915"/>
                  <a:pt x="5511" y="11201"/>
                  <a:pt x="5511" y="19748"/>
                </a:cubicBezTo>
                <a:cubicBezTo>
                  <a:pt x="5511" y="28307"/>
                  <a:pt x="11963" y="34594"/>
                  <a:pt x="20688" y="34594"/>
                </a:cubicBezTo>
                <a:cubicBezTo>
                  <a:pt x="24942" y="34594"/>
                  <a:pt x="28587" y="33095"/>
                  <a:pt x="31572" y="29958"/>
                </a:cubicBezTo>
                <a:lnTo>
                  <a:pt x="35153" y="33438"/>
                </a:lnTo>
                <a:cubicBezTo>
                  <a:pt x="31623" y="37413"/>
                  <a:pt x="26428" y="39509"/>
                  <a:pt x="20421" y="39509"/>
                </a:cubicBezTo>
                <a:cubicBezTo>
                  <a:pt x="8712" y="39509"/>
                  <a:pt x="0" y="31177"/>
                  <a:pt x="0" y="19748"/>
                </a:cubicBezTo>
              </a:path>
            </a:pathLst>
          </a:custGeom>
          <a:solidFill>
            <a:srgbClr val="5A6467">
              <a:alpha val="100000"/>
            </a:srgbClr>
          </a:solidFill>
          <a:ln w="160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4" name="Freeform 144"/>
          <p:cNvSpPr/>
          <p:nvPr/>
        </p:nvSpPr>
        <p:spPr>
          <a:xfrm>
            <a:off x="1076185" y="881279"/>
            <a:ext cx="33388" cy="38633"/>
          </a:xfrm>
          <a:custGeom>
            <a:avLst/>
            <a:gdLst/>
            <a:ahLst/>
            <a:cxnLst/>
            <a:rect l="0" t="0" r="0" b="0"/>
            <a:pathLst>
              <a:path w="33388" h="38633">
                <a:moveTo>
                  <a:pt x="0" y="0"/>
                </a:moveTo>
                <a:lnTo>
                  <a:pt x="5461" y="0"/>
                </a:lnTo>
                <a:lnTo>
                  <a:pt x="5461" y="29794"/>
                </a:lnTo>
                <a:lnTo>
                  <a:pt x="28308" y="0"/>
                </a:lnTo>
                <a:lnTo>
                  <a:pt x="33388" y="0"/>
                </a:lnTo>
                <a:lnTo>
                  <a:pt x="33388" y="38633"/>
                </a:lnTo>
                <a:lnTo>
                  <a:pt x="27978" y="38633"/>
                </a:lnTo>
                <a:lnTo>
                  <a:pt x="27978" y="8889"/>
                </a:lnTo>
                <a:lnTo>
                  <a:pt x="5080" y="38633"/>
                </a:lnTo>
                <a:lnTo>
                  <a:pt x="0" y="38633"/>
                </a:lnTo>
              </a:path>
            </a:pathLst>
          </a:custGeom>
          <a:solidFill>
            <a:srgbClr val="5A6467">
              <a:alpha val="100000"/>
            </a:srgbClr>
          </a:solidFill>
          <a:ln w="160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5" name="Freeform 145"/>
          <p:cNvSpPr/>
          <p:nvPr/>
        </p:nvSpPr>
        <p:spPr>
          <a:xfrm>
            <a:off x="1119454" y="881279"/>
            <a:ext cx="33388" cy="38633"/>
          </a:xfrm>
          <a:custGeom>
            <a:avLst/>
            <a:gdLst/>
            <a:ahLst/>
            <a:cxnLst/>
            <a:rect l="0" t="0" r="0" b="0"/>
            <a:pathLst>
              <a:path w="33388" h="38633">
                <a:moveTo>
                  <a:pt x="0" y="0"/>
                </a:moveTo>
                <a:lnTo>
                  <a:pt x="5461" y="0"/>
                </a:lnTo>
                <a:lnTo>
                  <a:pt x="5461" y="29794"/>
                </a:lnTo>
                <a:lnTo>
                  <a:pt x="28308" y="0"/>
                </a:lnTo>
                <a:lnTo>
                  <a:pt x="33388" y="0"/>
                </a:lnTo>
                <a:lnTo>
                  <a:pt x="33388" y="38633"/>
                </a:lnTo>
                <a:lnTo>
                  <a:pt x="27978" y="38633"/>
                </a:lnTo>
                <a:lnTo>
                  <a:pt x="27978" y="8889"/>
                </a:lnTo>
                <a:lnTo>
                  <a:pt x="5080" y="38633"/>
                </a:lnTo>
                <a:lnTo>
                  <a:pt x="0" y="38633"/>
                </a:lnTo>
              </a:path>
            </a:pathLst>
          </a:custGeom>
          <a:solidFill>
            <a:srgbClr val="5A6467">
              <a:alpha val="100000"/>
            </a:srgbClr>
          </a:solidFill>
          <a:ln w="160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6" name="Freeform 146"/>
          <p:cNvSpPr/>
          <p:nvPr/>
        </p:nvSpPr>
        <p:spPr>
          <a:xfrm>
            <a:off x="1122794" y="813245"/>
            <a:ext cx="27394" cy="4077"/>
          </a:xfrm>
          <a:custGeom>
            <a:avLst/>
            <a:gdLst/>
            <a:ahLst/>
            <a:cxnLst/>
            <a:rect l="0" t="0" r="0" b="0"/>
            <a:pathLst>
              <a:path w="27394" h="4077">
                <a:moveTo>
                  <a:pt x="0" y="4077"/>
                </a:moveTo>
                <a:lnTo>
                  <a:pt x="27394" y="4077"/>
                </a:lnTo>
                <a:lnTo>
                  <a:pt x="27394" y="0"/>
                </a:lnTo>
                <a:lnTo>
                  <a:pt x="0" y="0"/>
                </a:lnTo>
                <a:lnTo>
                  <a:pt x="0" y="4077"/>
                </a:lnTo>
                <a:close/>
              </a:path>
            </a:pathLst>
          </a:custGeom>
          <a:solidFill>
            <a:srgbClr val="5A6467">
              <a:alpha val="100000"/>
            </a:srgbClr>
          </a:solidFill>
          <a:ln w="160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7" name="Rectangle 147"/>
          <p:cNvSpPr/>
          <p:nvPr/>
        </p:nvSpPr>
        <p:spPr>
          <a:xfrm>
            <a:off x="719999" y="2946216"/>
            <a:ext cx="1325666" cy="17190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200" b="0" i="0" spc="0" baseline="0" dirty="0">
                <a:solidFill>
                  <a:srgbClr val="0A5E8A"/>
                </a:solidFill>
                <a:latin typeface="Arial"/>
              </a:rPr>
              <a:t>У</a:t>
            </a:r>
            <a:r>
              <a:rPr lang="ru-RU" sz="1200" b="0" i="0" spc="-28" baseline="0" dirty="0">
                <a:solidFill>
                  <a:srgbClr val="0A5E8A"/>
                </a:solidFill>
                <a:latin typeface="Arial"/>
              </a:rPr>
              <a:t>Ч</a:t>
            </a:r>
            <a:r>
              <a:rPr lang="ru-RU" sz="1200" b="0" i="0" spc="-15" baseline="0" dirty="0">
                <a:solidFill>
                  <a:srgbClr val="0A5E8A"/>
                </a:solidFill>
                <a:latin typeface="Arial"/>
              </a:rPr>
              <a:t>И</a:t>
            </a:r>
            <a:r>
              <a:rPr lang="ru-RU" sz="1200" b="0" i="0" spc="-16" baseline="0" dirty="0">
                <a:solidFill>
                  <a:srgbClr val="0A5E8A"/>
                </a:solidFill>
                <a:latin typeface="Arial"/>
              </a:rPr>
              <a:t>Т</a:t>
            </a:r>
            <a:r>
              <a:rPr lang="ru-RU" sz="1200" b="0" i="0" spc="-29" baseline="0" dirty="0">
                <a:solidFill>
                  <a:srgbClr val="0A5E8A"/>
                </a:solidFill>
                <a:latin typeface="Arial"/>
              </a:rPr>
              <a:t>Ы</a:t>
            </a:r>
            <a:r>
              <a:rPr lang="ru-RU" sz="1200" b="0" i="0" spc="-18" baseline="0" dirty="0">
                <a:solidFill>
                  <a:srgbClr val="0A5E8A"/>
                </a:solidFill>
                <a:latin typeface="Arial"/>
              </a:rPr>
              <a:t>В</a:t>
            </a:r>
            <a:r>
              <a:rPr lang="ru-RU" sz="1200" b="0" i="0" spc="-13" baseline="0" dirty="0">
                <a:solidFill>
                  <a:srgbClr val="0A5E8A"/>
                </a:solidFill>
                <a:latin typeface="Arial"/>
              </a:rPr>
              <a:t>А</a:t>
            </a:r>
            <a:r>
              <a:rPr lang="ru-RU" sz="1200" b="0" i="0" spc="-31" baseline="0" dirty="0">
                <a:solidFill>
                  <a:srgbClr val="0A5E8A"/>
                </a:solidFill>
                <a:latin typeface="Arial"/>
              </a:rPr>
              <a:t>Ю</a:t>
            </a:r>
            <a:r>
              <a:rPr lang="ru-RU" sz="1200" b="0" i="0" spc="-32" baseline="0" dirty="0">
                <a:solidFill>
                  <a:srgbClr val="0A5E8A"/>
                </a:solidFill>
                <a:latin typeface="Arial"/>
              </a:rPr>
              <a:t>Т</a:t>
            </a:r>
            <a:r>
              <a:rPr lang="ru-RU" sz="1200" b="0" i="0" spc="-11" baseline="0" dirty="0">
                <a:solidFill>
                  <a:srgbClr val="0A5E8A"/>
                </a:solidFill>
                <a:latin typeface="Arial"/>
              </a:rPr>
              <a:t>С</a:t>
            </a:r>
            <a:r>
              <a:rPr lang="ru-RU" sz="1200" b="0" i="0" spc="0" baseline="0" dirty="0">
                <a:solidFill>
                  <a:srgbClr val="0A5E8A"/>
                </a:solidFill>
                <a:latin typeface="Arial"/>
              </a:rPr>
              <a:t>Я:</a:t>
            </a:r>
          </a:p>
        </p:txBody>
      </p:sp>
      <p:sp>
        <p:nvSpPr>
          <p:cNvPr id="148" name="Rectangle 148"/>
          <p:cNvSpPr/>
          <p:nvPr/>
        </p:nvSpPr>
        <p:spPr>
          <a:xfrm>
            <a:off x="797092" y="3197009"/>
            <a:ext cx="1862661" cy="15758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100" b="0" i="0" spc="104" baseline="0" dirty="0">
                <a:solidFill>
                  <a:srgbClr val="231F20"/>
                </a:solidFill>
                <a:latin typeface="Arial"/>
              </a:rPr>
              <a:t> </a:t>
            </a:r>
            <a:r>
              <a:rPr lang="ru-RU" sz="1100" b="0" i="0" spc="-20" baseline="0" dirty="0">
                <a:solidFill>
                  <a:srgbClr val="231F20"/>
                </a:solidFill>
                <a:latin typeface="Arial"/>
              </a:rPr>
              <a:t>Дох</a:t>
            </a:r>
            <a:r>
              <a:rPr lang="ru-RU" sz="1100" b="0" i="0" spc="0" baseline="0" dirty="0">
                <a:solidFill>
                  <a:srgbClr val="231F20"/>
                </a:solidFill>
                <a:latin typeface="Arial"/>
              </a:rPr>
              <a:t>оды от т</a:t>
            </a:r>
            <a:r>
              <a:rPr lang="ru-RU" sz="1100" b="0" i="0" spc="-14" baseline="0" dirty="0">
                <a:solidFill>
                  <a:srgbClr val="231F20"/>
                </a:solidFill>
                <a:latin typeface="Arial"/>
              </a:rPr>
              <a:t>р</a:t>
            </a:r>
            <a:r>
              <a:rPr lang="ru-RU" sz="1100" b="0" i="0" spc="-22" baseline="0" dirty="0">
                <a:solidFill>
                  <a:srgbClr val="231F20"/>
                </a:solidFill>
                <a:latin typeface="Arial"/>
              </a:rPr>
              <a:t>у</a:t>
            </a:r>
            <a:r>
              <a:rPr lang="ru-RU" sz="1100" b="0" i="0" spc="-11" baseline="0" dirty="0">
                <a:solidFill>
                  <a:srgbClr val="231F20"/>
                </a:solidFill>
                <a:latin typeface="Arial"/>
              </a:rPr>
              <a:t>д</a:t>
            </a:r>
            <a:r>
              <a:rPr lang="ru-RU" sz="1100" b="0" i="0" spc="0" baseline="0" dirty="0">
                <a:solidFill>
                  <a:srgbClr val="231F20"/>
                </a:solidFill>
                <a:latin typeface="Arial"/>
              </a:rPr>
              <a:t>овой </a:t>
            </a:r>
            <a:r>
              <a:rPr lang="ru-RU" sz="1100" b="0" i="0" spc="-11" baseline="0" dirty="0">
                <a:solidFill>
                  <a:srgbClr val="231F20"/>
                </a:solidFill>
                <a:latin typeface="Arial"/>
              </a:rPr>
              <a:t>д</a:t>
            </a:r>
            <a:r>
              <a:rPr lang="ru-RU" sz="1100" b="0" i="0" spc="0" baseline="0" dirty="0">
                <a:solidFill>
                  <a:srgbClr val="231F20"/>
                </a:solidFill>
                <a:latin typeface="Arial"/>
              </a:rPr>
              <a:t>ея-</a:t>
            </a:r>
          </a:p>
        </p:txBody>
      </p:sp>
      <p:sp>
        <p:nvSpPr>
          <p:cNvPr id="149" name="Rectangle 149"/>
          <p:cNvSpPr/>
          <p:nvPr/>
        </p:nvSpPr>
        <p:spPr>
          <a:xfrm>
            <a:off x="846993" y="3364649"/>
            <a:ext cx="2141615" cy="48727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100" b="0" i="0" spc="0" baseline="0" dirty="0">
                <a:solidFill>
                  <a:srgbClr val="231F20"/>
                </a:solidFill>
                <a:latin typeface="Arial"/>
              </a:rPr>
              <a:t>те</a:t>
            </a:r>
            <a:r>
              <a:rPr lang="ru-RU" sz="1100" b="0" i="0" spc="-18" baseline="0" dirty="0">
                <a:solidFill>
                  <a:srgbClr val="231F20"/>
                </a:solidFill>
                <a:latin typeface="Arial"/>
              </a:rPr>
              <a:t>л</a:t>
            </a:r>
            <a:r>
              <a:rPr lang="ru-RU" sz="1100" b="0" i="0" spc="0" baseline="0" dirty="0">
                <a:solidFill>
                  <a:srgbClr val="231F20"/>
                </a:solidFill>
                <a:latin typeface="Arial"/>
              </a:rPr>
              <a:t>ьности, от оказа</a:t>
            </a:r>
            <a:r>
              <a:rPr lang="ru-RU" sz="1100" b="0" i="0" spc="-18" baseline="0" dirty="0">
                <a:solidFill>
                  <a:srgbClr val="231F20"/>
                </a:solidFill>
                <a:latin typeface="Arial"/>
              </a:rPr>
              <a:t>н</a:t>
            </a:r>
            <a:r>
              <a:rPr lang="ru-RU" sz="1100" b="0" i="0" spc="0" baseline="0" dirty="0">
                <a:solidFill>
                  <a:srgbClr val="231F20"/>
                </a:solidFill>
                <a:latin typeface="Arial"/>
              </a:rPr>
              <a:t>ия </a:t>
            </a:r>
            <a:r>
              <a:rPr lang="ru-RU" sz="1100" b="0" i="0" spc="-14" baseline="0" dirty="0">
                <a:solidFill>
                  <a:srgbClr val="231F20"/>
                </a:solidFill>
                <a:latin typeface="Arial"/>
              </a:rPr>
              <a:t>у</a:t>
            </a:r>
            <a:r>
              <a:rPr lang="ru-RU" sz="1100" b="0" i="0" spc="0" baseline="0" dirty="0">
                <a:solidFill>
                  <a:srgbClr val="231F20"/>
                </a:solidFill>
                <a:latin typeface="Arial"/>
              </a:rPr>
              <a:t>слуг </a:t>
            </a:r>
          </a:p>
          <a:p>
            <a:pPr marL="13">
              <a:lnSpc>
                <a:spcPts val="1319"/>
              </a:lnSpc>
            </a:pPr>
            <a:r>
              <a:rPr lang="ru-RU" sz="1100" b="0" i="0" spc="0" baseline="0" dirty="0">
                <a:solidFill>
                  <a:srgbClr val="231F20"/>
                </a:solidFill>
                <a:latin typeface="Arial"/>
              </a:rPr>
              <a:t>в</a:t>
            </a:r>
            <a:r>
              <a:rPr lang="ru-RU" sz="1100" b="0" i="0" spc="-15" baseline="0" dirty="0">
                <a:solidFill>
                  <a:srgbClr val="231F20"/>
                </a:solidFill>
                <a:latin typeface="Arial"/>
              </a:rPr>
              <a:t>:</a:t>
            </a:r>
            <a:r>
              <a:rPr lang="ru-RU" sz="1100" b="0" i="0" spc="0" baseline="0" dirty="0">
                <a:solidFill>
                  <a:srgbClr val="231F20"/>
                </a:solidFill>
                <a:latin typeface="Arial"/>
              </a:rPr>
              <a:t>р</a:t>
            </a:r>
            <a:r>
              <a:rPr lang="ru-RU" sz="1100" b="0" i="0" spc="-12" baseline="0" dirty="0">
                <a:solidFill>
                  <a:srgbClr val="231F20"/>
                </a:solidFill>
                <a:latin typeface="Arial"/>
              </a:rPr>
              <a:t>а</a:t>
            </a:r>
            <a:r>
              <a:rPr lang="ru-RU" sz="1100" b="0" i="0" spc="-18" baseline="0" dirty="0">
                <a:solidFill>
                  <a:srgbClr val="231F20"/>
                </a:solidFill>
                <a:latin typeface="Arial"/>
              </a:rPr>
              <a:t>м</a:t>
            </a:r>
            <a:r>
              <a:rPr lang="ru-RU" sz="1100" b="0" i="0" spc="0" baseline="0" dirty="0">
                <a:solidFill>
                  <a:srgbClr val="231F20"/>
                </a:solidFill>
                <a:latin typeface="Arial"/>
              </a:rPr>
              <a:t>ках гражд</a:t>
            </a:r>
            <a:r>
              <a:rPr lang="ru-RU" sz="1100" b="0" i="0" spc="-12" baseline="0" dirty="0">
                <a:solidFill>
                  <a:srgbClr val="231F20"/>
                </a:solidFill>
                <a:latin typeface="Arial"/>
              </a:rPr>
              <a:t>а</a:t>
            </a:r>
            <a:r>
              <a:rPr lang="ru-RU" sz="1100" b="0" i="0" spc="0" baseline="0" dirty="0">
                <a:solidFill>
                  <a:srgbClr val="231F20"/>
                </a:solidFill>
                <a:latin typeface="Arial"/>
              </a:rPr>
              <a:t>нс</a:t>
            </a:r>
            <a:r>
              <a:rPr lang="ru-RU" sz="1100" b="0" i="0" spc="-23" baseline="0" dirty="0">
                <a:solidFill>
                  <a:srgbClr val="231F20"/>
                </a:solidFill>
                <a:latin typeface="Arial"/>
              </a:rPr>
              <a:t>к</a:t>
            </a:r>
            <a:r>
              <a:rPr lang="ru-RU" sz="1100" b="0" i="0" spc="0" baseline="0" dirty="0">
                <a:solidFill>
                  <a:srgbClr val="231F20"/>
                </a:solidFill>
                <a:latin typeface="Arial"/>
              </a:rPr>
              <a:t>о-</a:t>
            </a:r>
            <a:r>
              <a:rPr lang="ru-RU" sz="1100" b="0" i="0" spc="-18" baseline="0" dirty="0">
                <a:solidFill>
                  <a:srgbClr val="231F20"/>
                </a:solidFill>
                <a:latin typeface="Arial"/>
              </a:rPr>
              <a:t>п</a:t>
            </a:r>
            <a:r>
              <a:rPr lang="ru-RU" sz="1100" b="0" i="0" spc="0" baseline="0" dirty="0">
                <a:solidFill>
                  <a:srgbClr val="231F20"/>
                </a:solidFill>
                <a:latin typeface="Arial"/>
              </a:rPr>
              <a:t>р</a:t>
            </a:r>
            <a:r>
              <a:rPr lang="ru-RU" sz="1100" b="0" i="0" spc="-12" baseline="0" dirty="0">
                <a:solidFill>
                  <a:srgbClr val="231F20"/>
                </a:solidFill>
                <a:latin typeface="Arial"/>
              </a:rPr>
              <a:t>а</a:t>
            </a:r>
            <a:r>
              <a:rPr lang="ru-RU" sz="1100" b="0" i="0" spc="0" baseline="0" dirty="0">
                <a:solidFill>
                  <a:srgbClr val="231F20"/>
                </a:solidFill>
                <a:latin typeface="Arial"/>
              </a:rPr>
              <a:t>во-</a:t>
            </a:r>
          </a:p>
          <a:p>
            <a:pPr marL="0">
              <a:lnSpc>
                <a:spcPts val="1320"/>
              </a:lnSpc>
            </a:pPr>
            <a:r>
              <a:rPr lang="ru-RU" sz="1100" b="0" i="0" spc="0" baseline="0" dirty="0">
                <a:solidFill>
                  <a:srgbClr val="231F20"/>
                </a:solidFill>
                <a:latin typeface="Arial"/>
              </a:rPr>
              <a:t>вого договора, а т</a:t>
            </a:r>
            <a:r>
              <a:rPr lang="ru-RU" sz="1100" b="0" i="0" spc="-12" baseline="0" dirty="0">
                <a:solidFill>
                  <a:srgbClr val="231F20"/>
                </a:solidFill>
                <a:latin typeface="Arial"/>
              </a:rPr>
              <a:t>а</a:t>
            </a:r>
            <a:r>
              <a:rPr lang="ru-RU" sz="1100" b="0" i="0" spc="0" baseline="0" dirty="0">
                <a:solidFill>
                  <a:srgbClr val="231F20"/>
                </a:solidFill>
                <a:latin typeface="Arial"/>
              </a:rPr>
              <a:t>к</a:t>
            </a:r>
            <a:r>
              <a:rPr lang="ru-RU" sz="1100" b="0" i="0" spc="-15" baseline="0" dirty="0">
                <a:solidFill>
                  <a:srgbClr val="231F20"/>
                </a:solidFill>
                <a:latin typeface="Arial"/>
              </a:rPr>
              <a:t>ж</a:t>
            </a:r>
            <a:r>
              <a:rPr lang="ru-RU" sz="1100" b="0" i="0" spc="0" baseline="0" dirty="0">
                <a:solidFill>
                  <a:srgbClr val="231F20"/>
                </a:solidFill>
                <a:latin typeface="Arial"/>
              </a:rPr>
              <a:t>е </a:t>
            </a:r>
            <a:r>
              <a:rPr lang="ru-RU" sz="1100" b="0" i="0" spc="-18" baseline="0" dirty="0">
                <a:solidFill>
                  <a:srgbClr val="231F20"/>
                </a:solidFill>
                <a:latin typeface="Arial"/>
              </a:rPr>
              <a:t>п</a:t>
            </a:r>
            <a:r>
              <a:rPr lang="ru-RU" sz="1100" b="0" i="0" spc="0" baseline="0" dirty="0">
                <a:solidFill>
                  <a:srgbClr val="231F20"/>
                </a:solidFill>
                <a:latin typeface="Arial"/>
              </a:rPr>
              <a:t>ре-</a:t>
            </a:r>
          </a:p>
        </p:txBody>
      </p:sp>
      <p:sp>
        <p:nvSpPr>
          <p:cNvPr id="150" name="Rectangle 150"/>
          <p:cNvSpPr/>
          <p:nvPr/>
        </p:nvSpPr>
        <p:spPr>
          <a:xfrm>
            <a:off x="847007" y="3867568"/>
            <a:ext cx="1976126" cy="15758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100" b="0" i="0" spc="-18" baseline="0" dirty="0">
                <a:solidFill>
                  <a:srgbClr val="231F20"/>
                </a:solidFill>
                <a:latin typeface="Arial"/>
              </a:rPr>
              <a:t>ми</a:t>
            </a:r>
            <a:r>
              <a:rPr lang="ru-RU" sz="1100" b="0" i="0" spc="0" baseline="0" dirty="0">
                <a:solidFill>
                  <a:srgbClr val="231F20"/>
                </a:solidFill>
                <a:latin typeface="Arial"/>
              </a:rPr>
              <a:t>и и </a:t>
            </a:r>
            <a:r>
              <a:rPr lang="ru-RU" sz="1100" b="0" i="0" spc="-12" baseline="0" dirty="0">
                <a:solidFill>
                  <a:srgbClr val="231F20"/>
                </a:solidFill>
                <a:latin typeface="Arial"/>
              </a:rPr>
              <a:t>а</a:t>
            </a:r>
            <a:r>
              <a:rPr lang="ru-RU" sz="1100" b="0" i="0" spc="0" baseline="0" dirty="0">
                <a:solidFill>
                  <a:srgbClr val="231F20"/>
                </a:solidFill>
                <a:latin typeface="Arial"/>
              </a:rPr>
              <a:t>вторские гонор</a:t>
            </a:r>
            <a:r>
              <a:rPr lang="ru-RU" sz="1100" b="0" i="0" spc="-12" baseline="0" dirty="0">
                <a:solidFill>
                  <a:srgbClr val="231F20"/>
                </a:solidFill>
                <a:latin typeface="Arial"/>
              </a:rPr>
              <a:t>а</a:t>
            </a:r>
            <a:r>
              <a:rPr lang="ru-RU" sz="1100" b="0" i="0" spc="0" baseline="0" dirty="0">
                <a:solidFill>
                  <a:srgbClr val="231F20"/>
                </a:solidFill>
                <a:latin typeface="Arial"/>
              </a:rPr>
              <a:t>ры</a:t>
            </a:r>
          </a:p>
        </p:txBody>
      </p:sp>
      <p:sp>
        <p:nvSpPr>
          <p:cNvPr id="151" name="Rectangle 151"/>
          <p:cNvSpPr/>
          <p:nvPr/>
        </p:nvSpPr>
        <p:spPr>
          <a:xfrm>
            <a:off x="797092" y="4107207"/>
            <a:ext cx="86502" cy="15758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100" b="0" i="0" spc="104" baseline="0" dirty="0">
                <a:solidFill>
                  <a:srgbClr val="231F20"/>
                </a:solidFill>
                <a:latin typeface="Montserrat-Regular"/>
              </a:rPr>
              <a:t>  </a:t>
            </a:r>
          </a:p>
        </p:txBody>
      </p:sp>
      <p:sp>
        <p:nvSpPr>
          <p:cNvPr id="153" name="Rectangle 153"/>
          <p:cNvSpPr/>
          <p:nvPr/>
        </p:nvSpPr>
        <p:spPr>
          <a:xfrm>
            <a:off x="846979" y="4107207"/>
            <a:ext cx="1858120" cy="31963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13"/>
            <a:r>
              <a:rPr lang="ru-RU" sz="1100" b="0" i="0" spc="0" baseline="0" dirty="0">
                <a:solidFill>
                  <a:srgbClr val="231F20"/>
                </a:solidFill>
                <a:latin typeface="Arial"/>
              </a:rPr>
              <a:t>Пенсии</a:t>
            </a:r>
            <a:r>
              <a:rPr lang="ru-RU" sz="1100" b="0" i="0" spc="0" baseline="0" dirty="0">
                <a:solidFill>
                  <a:srgbClr val="231F20"/>
                </a:solidFill>
                <a:latin typeface="Montserrat-Regular"/>
              </a:rPr>
              <a:t>, </a:t>
            </a:r>
            <a:r>
              <a:rPr lang="ru-RU" sz="1100" b="0" i="0" spc="0" baseline="0" dirty="0">
                <a:solidFill>
                  <a:srgbClr val="231F20"/>
                </a:solidFill>
                <a:latin typeface="Arial"/>
              </a:rPr>
              <a:t>пособия</a:t>
            </a:r>
            <a:r>
              <a:rPr lang="ru-RU" sz="1100" b="0" i="0" spc="0" baseline="0" dirty="0">
                <a:solidFill>
                  <a:srgbClr val="231F20"/>
                </a:solidFill>
                <a:latin typeface="Montserrat-Regular"/>
              </a:rPr>
              <a:t>, </a:t>
            </a:r>
            <a:r>
              <a:rPr lang="ru-RU" sz="1100" b="0" i="0" spc="0" baseline="0" dirty="0">
                <a:solidFill>
                  <a:srgbClr val="231F20"/>
                </a:solidFill>
                <a:latin typeface="Arial"/>
              </a:rPr>
              <a:t>оплата</a:t>
            </a:r>
            <a:r>
              <a:rPr lang="ru-RU" sz="1100" b="0" i="0" spc="0" baseline="0" dirty="0">
                <a:solidFill>
                  <a:srgbClr val="231F20"/>
                </a:solidFill>
                <a:latin typeface="Montserrat-Regular"/>
              </a:rPr>
              <a:t> </a:t>
            </a:r>
          </a:p>
          <a:p>
            <a:pPr marL="0">
              <a:lnSpc>
                <a:spcPts val="1319"/>
              </a:lnSpc>
            </a:pPr>
            <a:r>
              <a:rPr lang="ru-RU" sz="1100" b="0" i="0" spc="0" baseline="0" dirty="0">
                <a:solidFill>
                  <a:srgbClr val="231F20"/>
                </a:solidFill>
                <a:latin typeface="Arial"/>
              </a:rPr>
              <a:t>больничных</a:t>
            </a:r>
            <a:r>
              <a:rPr lang="ru-RU" sz="1100" b="0" i="0" spc="0" baseline="0" dirty="0">
                <a:solidFill>
                  <a:srgbClr val="231F20"/>
                </a:solidFill>
                <a:latin typeface="Montserrat-Regular"/>
              </a:rPr>
              <a:t>, </a:t>
            </a:r>
            <a:r>
              <a:rPr lang="ru-RU" sz="1100" b="0" i="0" spc="0" baseline="0" dirty="0">
                <a:solidFill>
                  <a:srgbClr val="231F20"/>
                </a:solidFill>
                <a:latin typeface="Arial"/>
              </a:rPr>
              <a:t>алименты</a:t>
            </a:r>
          </a:p>
        </p:txBody>
      </p:sp>
      <p:sp>
        <p:nvSpPr>
          <p:cNvPr id="154" name="Rectangle 154"/>
          <p:cNvSpPr/>
          <p:nvPr/>
        </p:nvSpPr>
        <p:spPr>
          <a:xfrm>
            <a:off x="797092" y="4514487"/>
            <a:ext cx="2056412" cy="31963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100" b="0" i="0" spc="104" baseline="0" dirty="0">
                <a:solidFill>
                  <a:srgbClr val="231F20"/>
                </a:solidFill>
                <a:latin typeface="Montserrat-Regular"/>
              </a:rPr>
              <a:t> </a:t>
            </a:r>
            <a:r>
              <a:rPr lang="ru-RU" sz="1100" b="0" i="0" spc="-20" baseline="0" dirty="0">
                <a:solidFill>
                  <a:srgbClr val="231F20"/>
                </a:solidFill>
                <a:latin typeface="Arial"/>
              </a:rPr>
              <a:t>Дох</a:t>
            </a:r>
            <a:r>
              <a:rPr lang="ru-RU" sz="1100" b="0" i="0" spc="0" baseline="0" dirty="0">
                <a:solidFill>
                  <a:srgbClr val="231F20"/>
                </a:solidFill>
                <a:latin typeface="Arial"/>
              </a:rPr>
              <a:t>оды</a:t>
            </a:r>
            <a:r>
              <a:rPr lang="ru-RU" sz="1100" b="0" i="0" spc="0" baseline="0" dirty="0">
                <a:solidFill>
                  <a:srgbClr val="231F20"/>
                </a:solidFill>
                <a:latin typeface="Montserrat-Regular"/>
              </a:rPr>
              <a:t> </a:t>
            </a:r>
            <a:r>
              <a:rPr lang="ru-RU" sz="1100" b="0" i="0" spc="0" baseline="0" dirty="0">
                <a:solidFill>
                  <a:srgbClr val="231F20"/>
                </a:solidFill>
                <a:latin typeface="Arial"/>
              </a:rPr>
              <a:t>за</a:t>
            </a:r>
            <a:r>
              <a:rPr lang="ru-RU" sz="1100" b="0" i="0" spc="0" baseline="0" dirty="0">
                <a:solidFill>
                  <a:srgbClr val="231F20"/>
                </a:solidFill>
                <a:latin typeface="Montserrat-Regular"/>
              </a:rPr>
              <a:t> </a:t>
            </a:r>
            <a:r>
              <a:rPr lang="ru-RU" sz="1100" b="0" i="0" spc="0" baseline="0" dirty="0">
                <a:solidFill>
                  <a:srgbClr val="231F20"/>
                </a:solidFill>
                <a:latin typeface="Arial"/>
              </a:rPr>
              <a:t>осуществл</a:t>
            </a:r>
            <a:r>
              <a:rPr lang="ru-RU" sz="1100" b="0" i="0" spc="-13" baseline="0" dirty="0">
                <a:solidFill>
                  <a:srgbClr val="231F20"/>
                </a:solidFill>
                <a:latin typeface="Arial"/>
              </a:rPr>
              <a:t>е</a:t>
            </a:r>
            <a:r>
              <a:rPr lang="ru-RU" sz="1100" b="0" i="0" spc="-18" baseline="0" dirty="0">
                <a:solidFill>
                  <a:srgbClr val="231F20"/>
                </a:solidFill>
                <a:latin typeface="Arial"/>
              </a:rPr>
              <a:t>н</a:t>
            </a:r>
            <a:r>
              <a:rPr lang="ru-RU" sz="1100" b="0" i="0" spc="0" baseline="0" dirty="0">
                <a:solidFill>
                  <a:srgbClr val="231F20"/>
                </a:solidFill>
                <a:latin typeface="Arial"/>
              </a:rPr>
              <a:t>ие</a:t>
            </a:r>
            <a:r>
              <a:rPr lang="ru-RU" sz="1100" b="0" i="0" spc="0" baseline="0" dirty="0">
                <a:solidFill>
                  <a:srgbClr val="231F20"/>
                </a:solidFill>
                <a:latin typeface="Montserrat-Regular"/>
              </a:rPr>
              <a:t> </a:t>
            </a:r>
          </a:p>
          <a:p>
            <a:pPr marL="49900">
              <a:lnSpc>
                <a:spcPts val="1319"/>
              </a:lnSpc>
            </a:pPr>
            <a:r>
              <a:rPr lang="ru-RU" sz="1100" b="0" i="0" spc="0" baseline="0" dirty="0">
                <a:solidFill>
                  <a:srgbClr val="231F20"/>
                </a:solidFill>
                <a:latin typeface="Arial"/>
              </a:rPr>
              <a:t>опеки</a:t>
            </a:r>
            <a:r>
              <a:rPr lang="ru-RU" sz="1100" b="0" i="0" spc="0" baseline="0" dirty="0">
                <a:solidFill>
                  <a:srgbClr val="231F20"/>
                </a:solidFill>
                <a:latin typeface="Montserrat-Regular"/>
              </a:rPr>
              <a:t> </a:t>
            </a:r>
            <a:r>
              <a:rPr lang="ru-RU" sz="1100" b="0" i="0" spc="0" baseline="0" dirty="0">
                <a:solidFill>
                  <a:srgbClr val="231F20"/>
                </a:solidFill>
                <a:latin typeface="Arial"/>
              </a:rPr>
              <a:t>и</a:t>
            </a:r>
            <a:r>
              <a:rPr lang="ru-RU" sz="1100" b="0" i="0" spc="-18" baseline="0" dirty="0">
                <a:solidFill>
                  <a:srgbClr val="231F20"/>
                </a:solidFill>
                <a:latin typeface="Arial"/>
              </a:rPr>
              <a:t>л</a:t>
            </a:r>
            <a:r>
              <a:rPr lang="ru-RU" sz="1100" b="0" i="0" spc="0" baseline="0" dirty="0">
                <a:solidFill>
                  <a:srgbClr val="231F20"/>
                </a:solidFill>
                <a:latin typeface="Arial"/>
              </a:rPr>
              <a:t>и</a:t>
            </a:r>
            <a:r>
              <a:rPr lang="ru-RU" sz="1100" b="0" i="0" spc="0" baseline="0" dirty="0">
                <a:solidFill>
                  <a:srgbClr val="231F20"/>
                </a:solidFill>
                <a:latin typeface="Montserrat-Regular"/>
              </a:rPr>
              <a:t> </a:t>
            </a:r>
            <a:r>
              <a:rPr lang="ru-RU" sz="1100" b="0" i="0" spc="0" baseline="0" dirty="0">
                <a:solidFill>
                  <a:srgbClr val="231F20"/>
                </a:solidFill>
                <a:latin typeface="Arial"/>
              </a:rPr>
              <a:t>попе</a:t>
            </a:r>
            <a:r>
              <a:rPr lang="ru-RU" sz="1100" b="0" i="0" spc="-17" baseline="0" dirty="0">
                <a:solidFill>
                  <a:srgbClr val="231F20"/>
                </a:solidFill>
                <a:latin typeface="Arial"/>
              </a:rPr>
              <a:t>ч</a:t>
            </a:r>
            <a:r>
              <a:rPr lang="ru-RU" sz="1100" b="0" i="0" spc="0" baseline="0" dirty="0">
                <a:solidFill>
                  <a:srgbClr val="231F20"/>
                </a:solidFill>
                <a:latin typeface="Arial"/>
              </a:rPr>
              <a:t>ите</a:t>
            </a:r>
            <a:r>
              <a:rPr lang="ru-RU" sz="1100" b="0" i="0" spc="-18" baseline="0" dirty="0">
                <a:solidFill>
                  <a:srgbClr val="231F20"/>
                </a:solidFill>
                <a:latin typeface="Arial"/>
              </a:rPr>
              <a:t>л</a:t>
            </a:r>
            <a:r>
              <a:rPr lang="ru-RU" sz="1100" b="0" i="0" spc="0" baseline="0" dirty="0">
                <a:solidFill>
                  <a:srgbClr val="231F20"/>
                </a:solidFill>
                <a:latin typeface="Arial"/>
              </a:rPr>
              <a:t>ьства</a:t>
            </a:r>
            <a:r>
              <a:rPr lang="ru-RU" sz="1100" b="0" i="0" spc="0" baseline="0" dirty="0">
                <a:solidFill>
                  <a:srgbClr val="231F20"/>
                </a:solidFill>
                <a:latin typeface="Montserrat-Regular"/>
              </a:rPr>
              <a:t> </a:t>
            </a:r>
          </a:p>
        </p:txBody>
      </p:sp>
      <p:sp>
        <p:nvSpPr>
          <p:cNvPr id="155" name="Rectangle 155"/>
          <p:cNvSpPr/>
          <p:nvPr/>
        </p:nvSpPr>
        <p:spPr>
          <a:xfrm>
            <a:off x="797092" y="4849767"/>
            <a:ext cx="2068816" cy="39163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49914"/>
            <a:r>
              <a:rPr lang="ru-RU" sz="1100" b="0" i="0" spc="0" baseline="0" dirty="0">
                <a:solidFill>
                  <a:srgbClr val="231F20"/>
                </a:solidFill>
                <a:latin typeface="Arial"/>
              </a:rPr>
              <a:t>на</a:t>
            </a:r>
            <a:r>
              <a:rPr lang="ru-RU" sz="1100" b="0" i="0" spc="0" baseline="0" dirty="0">
                <a:solidFill>
                  <a:srgbClr val="231F20"/>
                </a:solidFill>
                <a:latin typeface="Montserrat-Regular"/>
              </a:rPr>
              <a:t> </a:t>
            </a:r>
            <a:r>
              <a:rPr lang="ru-RU" sz="1100" b="0" i="0" spc="0" baseline="0" dirty="0">
                <a:solidFill>
                  <a:srgbClr val="231F20"/>
                </a:solidFill>
                <a:latin typeface="Arial"/>
              </a:rPr>
              <a:t>в</a:t>
            </a:r>
            <a:r>
              <a:rPr lang="ru-RU" sz="1100" b="0" i="0" spc="-12" baseline="0" dirty="0">
                <a:solidFill>
                  <a:srgbClr val="231F20"/>
                </a:solidFill>
                <a:latin typeface="Arial"/>
              </a:rPr>
              <a:t>о</a:t>
            </a:r>
            <a:r>
              <a:rPr lang="ru-RU" sz="1100" b="0" i="0" spc="0" baseline="0" dirty="0">
                <a:solidFill>
                  <a:srgbClr val="231F20"/>
                </a:solidFill>
                <a:latin typeface="Arial"/>
              </a:rPr>
              <a:t>змез</a:t>
            </a:r>
            <a:r>
              <a:rPr lang="ru-RU" sz="1100" b="0" i="0" spc="-12" baseline="0" dirty="0">
                <a:solidFill>
                  <a:srgbClr val="231F20"/>
                </a:solidFill>
                <a:latin typeface="Arial"/>
              </a:rPr>
              <a:t>д</a:t>
            </a:r>
            <a:r>
              <a:rPr lang="ru-RU" sz="1100" b="0" i="0" spc="-18" baseline="0" dirty="0">
                <a:solidFill>
                  <a:srgbClr val="231F20"/>
                </a:solidFill>
                <a:latin typeface="Arial"/>
              </a:rPr>
              <a:t>н</a:t>
            </a:r>
            <a:r>
              <a:rPr lang="ru-RU" sz="1100" b="0" i="0" spc="0" baseline="0" dirty="0">
                <a:solidFill>
                  <a:srgbClr val="231F20"/>
                </a:solidFill>
                <a:latin typeface="Arial"/>
              </a:rPr>
              <a:t>ых</a:t>
            </a:r>
            <a:r>
              <a:rPr lang="ru-RU" sz="1100" b="0" i="0" spc="0" baseline="0" dirty="0">
                <a:solidFill>
                  <a:srgbClr val="231F20"/>
                </a:solidFill>
                <a:latin typeface="Montserrat-Regular"/>
              </a:rPr>
              <a:t> </a:t>
            </a:r>
            <a:r>
              <a:rPr lang="ru-RU" sz="1100" b="0" i="0" spc="-14" baseline="0" dirty="0">
                <a:solidFill>
                  <a:srgbClr val="231F20"/>
                </a:solidFill>
                <a:latin typeface="Arial"/>
              </a:rPr>
              <a:t>у</a:t>
            </a:r>
            <a:r>
              <a:rPr lang="ru-RU" sz="1100" b="0" i="0" spc="0" baseline="0" dirty="0">
                <a:solidFill>
                  <a:srgbClr val="231F20"/>
                </a:solidFill>
                <a:latin typeface="Arial"/>
              </a:rPr>
              <a:t>словиях</a:t>
            </a:r>
          </a:p>
          <a:p>
            <a:pPr marL="0">
              <a:lnSpc>
                <a:spcPts val="1886"/>
              </a:lnSpc>
            </a:pPr>
            <a:r>
              <a:rPr lang="ru-RU" sz="1100" b="0" i="0" spc="104" baseline="0" dirty="0">
                <a:solidFill>
                  <a:srgbClr val="231F20"/>
                </a:solidFill>
                <a:latin typeface="Montserrat-Regular"/>
              </a:rPr>
              <a:t> </a:t>
            </a:r>
            <a:r>
              <a:rPr lang="ru-RU" sz="1100" b="0" i="0" spc="-16" baseline="0" dirty="0">
                <a:solidFill>
                  <a:srgbClr val="231F20"/>
                </a:solidFill>
                <a:latin typeface="Arial"/>
              </a:rPr>
              <a:t>Вы</a:t>
            </a:r>
            <a:r>
              <a:rPr lang="ru-RU" sz="1100" b="0" i="0" spc="0" baseline="0" dirty="0">
                <a:solidFill>
                  <a:srgbClr val="231F20"/>
                </a:solidFill>
                <a:latin typeface="Arial"/>
              </a:rPr>
              <a:t>платы</a:t>
            </a:r>
            <a:r>
              <a:rPr lang="ru-RU" sz="1100" b="0" i="0" spc="0" baseline="0" dirty="0">
                <a:solidFill>
                  <a:srgbClr val="231F20"/>
                </a:solidFill>
                <a:latin typeface="Montserrat-Regular"/>
              </a:rPr>
              <a:t> </a:t>
            </a:r>
            <a:r>
              <a:rPr lang="ru-RU" sz="1100" b="0" i="0" spc="0" baseline="0" dirty="0">
                <a:solidFill>
                  <a:srgbClr val="231F20"/>
                </a:solidFill>
                <a:latin typeface="Arial"/>
              </a:rPr>
              <a:t>п</a:t>
            </a:r>
            <a:r>
              <a:rPr lang="ru-RU" sz="1100" b="0" i="0" spc="-13" baseline="0" dirty="0">
                <a:solidFill>
                  <a:srgbClr val="231F20"/>
                </a:solidFill>
                <a:latin typeface="Arial"/>
              </a:rPr>
              <a:t>е</a:t>
            </a:r>
            <a:r>
              <a:rPr lang="ru-RU" sz="1100" b="0" i="0" spc="0" baseline="0" dirty="0">
                <a:solidFill>
                  <a:srgbClr val="231F20"/>
                </a:solidFill>
                <a:latin typeface="Arial"/>
              </a:rPr>
              <a:t>нсио</a:t>
            </a:r>
            <a:r>
              <a:rPr lang="ru-RU" sz="1100" b="0" i="0" spc="-18" baseline="0" dirty="0">
                <a:solidFill>
                  <a:srgbClr val="231F20"/>
                </a:solidFill>
                <a:latin typeface="Arial"/>
              </a:rPr>
              <a:t>нн</a:t>
            </a:r>
            <a:r>
              <a:rPr lang="ru-RU" sz="1100" b="0" i="0" spc="0" baseline="0" dirty="0">
                <a:solidFill>
                  <a:srgbClr val="231F20"/>
                </a:solidFill>
                <a:latin typeface="Arial"/>
              </a:rPr>
              <a:t>ых</a:t>
            </a:r>
            <a:r>
              <a:rPr lang="ru-RU" sz="1100" b="0" i="0" spc="0" baseline="0" dirty="0">
                <a:solidFill>
                  <a:srgbClr val="231F20"/>
                </a:solidFill>
                <a:latin typeface="Montserrat-Regular"/>
              </a:rPr>
              <a:t> </a:t>
            </a:r>
            <a:r>
              <a:rPr lang="ru-RU" sz="1100" b="0" i="0" spc="0" baseline="0" dirty="0">
                <a:solidFill>
                  <a:srgbClr val="231F20"/>
                </a:solidFill>
                <a:latin typeface="Arial"/>
              </a:rPr>
              <a:t>на</a:t>
            </a:r>
            <a:r>
              <a:rPr lang="ru-RU" sz="1100" b="0" i="0" spc="-23" baseline="0" dirty="0">
                <a:solidFill>
                  <a:srgbClr val="231F20"/>
                </a:solidFill>
                <a:latin typeface="Arial"/>
              </a:rPr>
              <a:t>к</a:t>
            </a:r>
            <a:r>
              <a:rPr lang="ru-RU" sz="1100" b="0" i="0" spc="0" baseline="0" dirty="0">
                <a:solidFill>
                  <a:srgbClr val="231F20"/>
                </a:solidFill>
                <a:latin typeface="Arial"/>
              </a:rPr>
              <a:t>о</a:t>
            </a:r>
            <a:r>
              <a:rPr lang="ru-RU" sz="1100" b="0" i="0" spc="0" baseline="0" dirty="0">
                <a:solidFill>
                  <a:srgbClr val="231F20"/>
                </a:solidFill>
                <a:latin typeface="Montserrat-Regular"/>
              </a:rPr>
              <a:t>-</a:t>
            </a:r>
          </a:p>
        </p:txBody>
      </p:sp>
      <p:sp>
        <p:nvSpPr>
          <p:cNvPr id="156" name="Rectangle 156"/>
          <p:cNvSpPr/>
          <p:nvPr/>
        </p:nvSpPr>
        <p:spPr>
          <a:xfrm>
            <a:off x="846993" y="5257048"/>
            <a:ext cx="1949974" cy="15758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100" b="0" i="0" spc="0" baseline="0" dirty="0">
                <a:solidFill>
                  <a:srgbClr val="231F20"/>
                </a:solidFill>
                <a:latin typeface="Arial"/>
              </a:rPr>
              <a:t>пл</a:t>
            </a:r>
            <a:r>
              <a:rPr lang="ru-RU" sz="1100" b="0" i="0" spc="-13" baseline="0" dirty="0">
                <a:solidFill>
                  <a:srgbClr val="231F20"/>
                </a:solidFill>
                <a:latin typeface="Arial"/>
              </a:rPr>
              <a:t>е</a:t>
            </a:r>
            <a:r>
              <a:rPr lang="ru-RU" sz="1100" b="0" i="0" spc="-18" baseline="0" dirty="0">
                <a:solidFill>
                  <a:srgbClr val="231F20"/>
                </a:solidFill>
                <a:latin typeface="Arial"/>
              </a:rPr>
              <a:t>н</a:t>
            </a:r>
            <a:r>
              <a:rPr lang="ru-RU" sz="1100" b="0" i="0" spc="-19" baseline="0" dirty="0">
                <a:solidFill>
                  <a:srgbClr val="231F20"/>
                </a:solidFill>
                <a:latin typeface="Arial"/>
              </a:rPr>
              <a:t>и</a:t>
            </a:r>
            <a:r>
              <a:rPr lang="ru-RU" sz="1100" b="0" i="0" spc="0" baseline="0" dirty="0">
                <a:solidFill>
                  <a:srgbClr val="231F20"/>
                </a:solidFill>
                <a:latin typeface="Arial"/>
              </a:rPr>
              <a:t>й</a:t>
            </a:r>
            <a:r>
              <a:rPr lang="ru-RU" sz="1100" b="0" i="0" spc="0" baseline="0" dirty="0">
                <a:solidFill>
                  <a:srgbClr val="231F20"/>
                </a:solidFill>
                <a:latin typeface="Montserrat-Regular"/>
              </a:rPr>
              <a:t> </a:t>
            </a:r>
            <a:r>
              <a:rPr lang="ru-RU" sz="1100" b="0" i="0" spc="-17" baseline="0" dirty="0">
                <a:solidFill>
                  <a:srgbClr val="231F20"/>
                </a:solidFill>
                <a:latin typeface="Arial"/>
              </a:rPr>
              <a:t>п</a:t>
            </a:r>
            <a:r>
              <a:rPr lang="ru-RU" sz="1100" b="0" i="0" spc="0" baseline="0" dirty="0">
                <a:solidFill>
                  <a:srgbClr val="231F20"/>
                </a:solidFill>
                <a:latin typeface="Arial"/>
              </a:rPr>
              <a:t>р</a:t>
            </a:r>
            <a:r>
              <a:rPr lang="ru-RU" sz="1100" b="0" i="0" spc="-12" baseline="0" dirty="0">
                <a:solidFill>
                  <a:srgbClr val="231F20"/>
                </a:solidFill>
                <a:latin typeface="Arial"/>
              </a:rPr>
              <a:t>а</a:t>
            </a:r>
            <a:r>
              <a:rPr lang="ru-RU" sz="1100" b="0" i="0" spc="0" baseline="0" dirty="0">
                <a:solidFill>
                  <a:srgbClr val="231F20"/>
                </a:solidFill>
                <a:latin typeface="Arial"/>
              </a:rPr>
              <a:t>во</a:t>
            </a:r>
            <a:r>
              <a:rPr lang="ru-RU" sz="1100" b="0" i="0" spc="-18" baseline="0" dirty="0">
                <a:solidFill>
                  <a:srgbClr val="231F20"/>
                </a:solidFill>
                <a:latin typeface="Arial"/>
              </a:rPr>
              <a:t>п</a:t>
            </a:r>
            <a:r>
              <a:rPr lang="ru-RU" sz="1100" b="0" i="0" spc="0" baseline="0" dirty="0">
                <a:solidFill>
                  <a:srgbClr val="231F20"/>
                </a:solidFill>
                <a:latin typeface="Arial"/>
              </a:rPr>
              <a:t>ре</a:t>
            </a:r>
            <a:r>
              <a:rPr lang="ru-RU" sz="1100" b="0" i="0" spc="-17" baseline="0" dirty="0">
                <a:solidFill>
                  <a:srgbClr val="231F20"/>
                </a:solidFill>
                <a:latin typeface="Arial"/>
              </a:rPr>
              <a:t>емни</a:t>
            </a:r>
            <a:r>
              <a:rPr lang="ru-RU" sz="1100" b="0" i="0" spc="0" baseline="0" dirty="0">
                <a:solidFill>
                  <a:srgbClr val="231F20"/>
                </a:solidFill>
                <a:latin typeface="Arial"/>
              </a:rPr>
              <a:t>к</a:t>
            </a:r>
            <a:r>
              <a:rPr lang="ru-RU" sz="1100" b="0" i="0" spc="-12" baseline="0" dirty="0">
                <a:solidFill>
                  <a:srgbClr val="231F20"/>
                </a:solidFill>
                <a:latin typeface="Arial"/>
              </a:rPr>
              <a:t>ам</a:t>
            </a:r>
          </a:p>
        </p:txBody>
      </p:sp>
      <p:sp>
        <p:nvSpPr>
          <p:cNvPr id="157" name="Rectangle 157"/>
          <p:cNvSpPr/>
          <p:nvPr/>
        </p:nvSpPr>
        <p:spPr>
          <a:xfrm>
            <a:off x="1047988" y="1097434"/>
            <a:ext cx="6511687" cy="17190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200" b="0" i="0" spc="-12" baseline="0" dirty="0">
                <a:solidFill>
                  <a:srgbClr val="B8282E"/>
                </a:solidFill>
                <a:latin typeface="Arial"/>
              </a:rPr>
              <a:t>В</a:t>
            </a:r>
            <a:r>
              <a:rPr lang="ru-RU" sz="1200" b="0" i="0" spc="-13" baseline="0" dirty="0">
                <a:solidFill>
                  <a:srgbClr val="B8282E"/>
                </a:solidFill>
                <a:latin typeface="Arial"/>
              </a:rPr>
              <a:t> 2023 </a:t>
            </a:r>
            <a:r>
              <a:rPr lang="ru-RU" sz="1200" b="0" i="0" spc="-40" baseline="0" dirty="0">
                <a:solidFill>
                  <a:srgbClr val="B8282E"/>
                </a:solidFill>
                <a:latin typeface="Arial"/>
              </a:rPr>
              <a:t>г</a:t>
            </a:r>
            <a:r>
              <a:rPr lang="ru-RU" sz="1200" b="0" i="0" spc="-20" baseline="0" dirty="0">
                <a:solidFill>
                  <a:srgbClr val="B8282E"/>
                </a:solidFill>
                <a:latin typeface="Arial"/>
              </a:rPr>
              <a:t>о</a:t>
            </a:r>
            <a:r>
              <a:rPr lang="ru-RU" sz="1200" b="0" i="0" spc="-13" baseline="0" dirty="0">
                <a:solidFill>
                  <a:srgbClr val="B8282E"/>
                </a:solidFill>
                <a:latin typeface="Arial"/>
              </a:rPr>
              <a:t>д</a:t>
            </a:r>
            <a:r>
              <a:rPr lang="ru-RU" sz="1200" b="0" i="0" spc="-12" baseline="0" dirty="0">
                <a:solidFill>
                  <a:srgbClr val="B8282E"/>
                </a:solidFill>
                <a:latin typeface="Arial"/>
              </a:rPr>
              <a:t>у </a:t>
            </a:r>
            <a:r>
              <a:rPr lang="ru-RU" sz="1200" b="0" i="0" spc="-30" baseline="0" dirty="0">
                <a:solidFill>
                  <a:srgbClr val="B8282E"/>
                </a:solidFill>
                <a:latin typeface="Arial"/>
              </a:rPr>
              <a:t>е</a:t>
            </a:r>
            <a:r>
              <a:rPr lang="ru-RU" sz="1200" b="0" i="0" spc="-34" baseline="0" dirty="0">
                <a:solidFill>
                  <a:srgbClr val="B8282E"/>
                </a:solidFill>
                <a:latin typeface="Arial"/>
              </a:rPr>
              <a:t>ж</a:t>
            </a:r>
            <a:r>
              <a:rPr lang="ru-RU" sz="1200" b="0" i="0" spc="-12" baseline="0" dirty="0">
                <a:solidFill>
                  <a:srgbClr val="B8282E"/>
                </a:solidFill>
                <a:latin typeface="Arial"/>
              </a:rPr>
              <a:t>ем</a:t>
            </a:r>
            <a:r>
              <a:rPr lang="ru-RU" sz="1200" b="0" i="0" spc="-13" baseline="0" dirty="0">
                <a:solidFill>
                  <a:srgbClr val="B8282E"/>
                </a:solidFill>
                <a:latin typeface="Arial"/>
              </a:rPr>
              <a:t>е</a:t>
            </a:r>
            <a:r>
              <a:rPr lang="ru-RU" sz="1200" b="0" i="0" spc="-31" baseline="0" dirty="0">
                <a:solidFill>
                  <a:srgbClr val="B8282E"/>
                </a:solidFill>
                <a:latin typeface="Arial"/>
              </a:rPr>
              <a:t>с</a:t>
            </a:r>
            <a:r>
              <a:rPr lang="ru-RU" sz="1200" b="0" i="0" spc="-12" baseline="0" dirty="0">
                <a:solidFill>
                  <a:srgbClr val="B8282E"/>
                </a:solidFill>
                <a:latin typeface="Arial"/>
              </a:rPr>
              <a:t>яч</a:t>
            </a:r>
            <a:r>
              <a:rPr lang="ru-RU" sz="1200" b="0" i="0" spc="-13" baseline="0" dirty="0">
                <a:solidFill>
                  <a:srgbClr val="B8282E"/>
                </a:solidFill>
                <a:latin typeface="Arial"/>
              </a:rPr>
              <a:t>н</a:t>
            </a:r>
            <a:r>
              <a:rPr lang="ru-RU" sz="1200" b="0" i="0" spc="-12" baseline="0" dirty="0">
                <a:solidFill>
                  <a:srgbClr val="B8282E"/>
                </a:solidFill>
                <a:latin typeface="Arial"/>
              </a:rPr>
              <a:t>у</a:t>
            </a:r>
            <a:r>
              <a:rPr lang="ru-RU" sz="1200" b="0" i="0" spc="-13" baseline="0" dirty="0">
                <a:solidFill>
                  <a:srgbClr val="B8282E"/>
                </a:solidFill>
                <a:latin typeface="Arial"/>
              </a:rPr>
              <a:t>ю</a:t>
            </a:r>
            <a:r>
              <a:rPr lang="ru-RU" sz="1200" b="0" i="0" spc="-12" baseline="0" dirty="0">
                <a:solidFill>
                  <a:srgbClr val="B8282E"/>
                </a:solidFill>
                <a:latin typeface="Arial"/>
              </a:rPr>
              <a:t> выплат</a:t>
            </a:r>
            <a:r>
              <a:rPr lang="ru-RU" sz="1200" b="0" i="0" spc="-13" baseline="0" dirty="0">
                <a:solidFill>
                  <a:srgbClr val="B8282E"/>
                </a:solidFill>
                <a:latin typeface="Arial"/>
              </a:rPr>
              <a:t>у</a:t>
            </a:r>
            <a:r>
              <a:rPr lang="ru-RU" sz="1200" b="0" i="0" spc="-12" baseline="0" dirty="0">
                <a:solidFill>
                  <a:srgbClr val="B8282E"/>
                </a:solidFill>
                <a:latin typeface="Arial"/>
              </a:rPr>
              <a:t> м</a:t>
            </a:r>
            <a:r>
              <a:rPr lang="ru-RU" sz="1200" b="0" i="0" spc="-34" baseline="0" dirty="0">
                <a:solidFill>
                  <a:srgbClr val="B8282E"/>
                </a:solidFill>
                <a:latin typeface="Arial"/>
              </a:rPr>
              <a:t>о</a:t>
            </a:r>
            <a:r>
              <a:rPr lang="ru-RU" sz="1200" b="0" i="0" spc="-13" baseline="0" dirty="0">
                <a:solidFill>
                  <a:srgbClr val="B8282E"/>
                </a:solidFill>
                <a:latin typeface="Arial"/>
              </a:rPr>
              <a:t>жн</a:t>
            </a:r>
            <a:r>
              <a:rPr lang="ru-RU" sz="1200" b="0" i="0" spc="-12" baseline="0" dirty="0">
                <a:solidFill>
                  <a:srgbClr val="B8282E"/>
                </a:solidFill>
                <a:latin typeface="Arial"/>
              </a:rPr>
              <a:t>о</a:t>
            </a:r>
            <a:r>
              <a:rPr lang="ru-RU" sz="1200" b="0" i="0" spc="-13" baseline="0" dirty="0">
                <a:solidFill>
                  <a:srgbClr val="B8282E"/>
                </a:solidFill>
                <a:latin typeface="Arial"/>
              </a:rPr>
              <a:t> </a:t>
            </a:r>
            <a:r>
              <a:rPr lang="ru-RU" sz="1200" b="0" i="0" spc="-12" baseline="0" dirty="0">
                <a:solidFill>
                  <a:srgbClr val="B8282E"/>
                </a:solidFill>
                <a:latin typeface="Arial"/>
              </a:rPr>
              <a:t>п</a:t>
            </a:r>
            <a:r>
              <a:rPr lang="ru-RU" sz="1200" b="0" i="0" spc="-20" baseline="0" dirty="0">
                <a:solidFill>
                  <a:srgbClr val="B8282E"/>
                </a:solidFill>
                <a:latin typeface="Arial"/>
              </a:rPr>
              <a:t>о</a:t>
            </a:r>
            <a:r>
              <a:rPr lang="ru-RU" sz="1200" b="0" i="0" spc="-12" baseline="0" dirty="0">
                <a:solidFill>
                  <a:srgbClr val="B8282E"/>
                </a:solidFill>
                <a:latin typeface="Arial"/>
              </a:rPr>
              <a:t>л</a:t>
            </a:r>
            <a:r>
              <a:rPr lang="ru-RU" sz="1200" b="0" i="0" spc="-13" baseline="0" dirty="0">
                <a:solidFill>
                  <a:srgbClr val="B8282E"/>
                </a:solidFill>
                <a:latin typeface="Arial"/>
              </a:rPr>
              <a:t>у</a:t>
            </a:r>
            <a:r>
              <a:rPr lang="ru-RU" sz="1200" b="0" i="0" spc="-12" baseline="0" dirty="0">
                <a:solidFill>
                  <a:srgbClr val="B8282E"/>
                </a:solidFill>
                <a:latin typeface="Arial"/>
              </a:rPr>
              <a:t>чат</a:t>
            </a:r>
            <a:r>
              <a:rPr lang="ru-RU" sz="1200" b="0" i="0" spc="-13" baseline="0" dirty="0">
                <a:solidFill>
                  <a:srgbClr val="B8282E"/>
                </a:solidFill>
                <a:latin typeface="Arial"/>
              </a:rPr>
              <a:t>ь н</a:t>
            </a:r>
            <a:r>
              <a:rPr lang="ru-RU" sz="1200" b="0" i="0" spc="-12" baseline="0" dirty="0">
                <a:solidFill>
                  <a:srgbClr val="B8282E"/>
                </a:solidFill>
                <a:latin typeface="Arial"/>
              </a:rPr>
              <a:t>а</a:t>
            </a:r>
            <a:r>
              <a:rPr lang="ru-RU" sz="1200" b="0" i="0" spc="-13" baseline="0" dirty="0">
                <a:solidFill>
                  <a:srgbClr val="B8282E"/>
                </a:solidFill>
                <a:latin typeface="Arial"/>
              </a:rPr>
              <a:t> </a:t>
            </a:r>
            <a:r>
              <a:rPr lang="ru-RU" sz="1200" b="0" i="0" spc="-25" baseline="0" dirty="0">
                <a:solidFill>
                  <a:srgbClr val="B8282E"/>
                </a:solidFill>
                <a:latin typeface="Arial"/>
              </a:rPr>
              <a:t>к</a:t>
            </a:r>
            <a:r>
              <a:rPr lang="ru-RU" sz="1200" b="0" i="0" spc="-12" baseline="0" dirty="0">
                <a:solidFill>
                  <a:srgbClr val="B8282E"/>
                </a:solidFill>
                <a:latin typeface="Arial"/>
              </a:rPr>
              <a:t>аж</a:t>
            </a:r>
            <a:r>
              <a:rPr lang="ru-RU" sz="1200" b="0" i="0" spc="-13" baseline="0" dirty="0">
                <a:solidFill>
                  <a:srgbClr val="B8282E"/>
                </a:solidFill>
                <a:latin typeface="Arial"/>
              </a:rPr>
              <a:t>до</a:t>
            </a:r>
            <a:r>
              <a:rPr lang="ru-RU" sz="1200" b="0" i="0" spc="-40" baseline="0" dirty="0">
                <a:solidFill>
                  <a:srgbClr val="B8282E"/>
                </a:solidFill>
                <a:latin typeface="Arial"/>
              </a:rPr>
              <a:t>г</a:t>
            </a:r>
            <a:r>
              <a:rPr lang="ru-RU" sz="1200" b="0" i="0" spc="-12" baseline="0" dirty="0">
                <a:solidFill>
                  <a:srgbClr val="B8282E"/>
                </a:solidFill>
                <a:latin typeface="Arial"/>
              </a:rPr>
              <a:t>о </a:t>
            </a:r>
            <a:r>
              <a:rPr lang="ru-RU" sz="1200" b="0" i="0" spc="-13" baseline="0" dirty="0">
                <a:solidFill>
                  <a:srgbClr val="B8282E"/>
                </a:solidFill>
                <a:latin typeface="Arial"/>
              </a:rPr>
              <a:t>ре</a:t>
            </a:r>
            <a:r>
              <a:rPr lang="ru-RU" sz="1200" b="0" i="0" spc="-12" baseline="0" dirty="0">
                <a:solidFill>
                  <a:srgbClr val="B8282E"/>
                </a:solidFill>
                <a:latin typeface="Arial"/>
              </a:rPr>
              <a:t>бе</a:t>
            </a:r>
            <a:r>
              <a:rPr lang="ru-RU" sz="1200" b="0" i="0" spc="-13" baseline="0" dirty="0">
                <a:solidFill>
                  <a:srgbClr val="B8282E"/>
                </a:solidFill>
                <a:latin typeface="Arial"/>
              </a:rPr>
              <a:t>н</a:t>
            </a:r>
            <a:r>
              <a:rPr lang="ru-RU" sz="1200" b="0" i="0" spc="-25" baseline="0" dirty="0">
                <a:solidFill>
                  <a:srgbClr val="B8282E"/>
                </a:solidFill>
                <a:latin typeface="Arial"/>
              </a:rPr>
              <a:t>к</a:t>
            </a:r>
            <a:r>
              <a:rPr lang="ru-RU" sz="1200" b="0" i="0" spc="-13" baseline="0" dirty="0">
                <a:solidFill>
                  <a:srgbClr val="B8282E"/>
                </a:solidFill>
                <a:latin typeface="Arial"/>
              </a:rPr>
              <a:t>а</a:t>
            </a:r>
            <a:r>
              <a:rPr lang="ru-RU" sz="1200" b="0" i="0" spc="-12" baseline="0" dirty="0">
                <a:solidFill>
                  <a:srgbClr val="B8282E"/>
                </a:solidFill>
                <a:latin typeface="Arial"/>
              </a:rPr>
              <a:t> </a:t>
            </a:r>
            <a:r>
              <a:rPr lang="ru-RU" sz="1200" b="0" i="0" spc="-13" baseline="0" dirty="0">
                <a:solidFill>
                  <a:srgbClr val="B8282E"/>
                </a:solidFill>
                <a:latin typeface="Arial"/>
              </a:rPr>
              <a:t>до </a:t>
            </a:r>
            <a:r>
              <a:rPr lang="ru-RU" sz="1200" b="0" i="0" spc="-12" baseline="0" dirty="0">
                <a:solidFill>
                  <a:srgbClr val="B8282E"/>
                </a:solidFill>
                <a:latin typeface="Arial"/>
              </a:rPr>
              <a:t>3 л</a:t>
            </a:r>
            <a:r>
              <a:rPr lang="ru-RU" sz="1200" b="0" i="0" spc="-37" baseline="0" dirty="0">
                <a:solidFill>
                  <a:srgbClr val="B8282E"/>
                </a:solidFill>
                <a:latin typeface="Arial"/>
              </a:rPr>
              <a:t>ет</a:t>
            </a:r>
          </a:p>
        </p:txBody>
      </p:sp>
      <p:sp>
        <p:nvSpPr>
          <p:cNvPr id="158" name="Rectangle 158"/>
          <p:cNvSpPr/>
          <p:nvPr/>
        </p:nvSpPr>
        <p:spPr>
          <a:xfrm>
            <a:off x="1403573" y="233338"/>
            <a:ext cx="5091009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/>
            <a:r>
              <a:rPr lang="ru-RU" sz="2000" b="0" i="0" spc="-16" baseline="0" dirty="0">
                <a:solidFill>
                  <a:srgbClr val="0A5E8A"/>
                </a:solidFill>
                <a:latin typeface="Arial"/>
              </a:rPr>
              <a:t>Е</a:t>
            </a:r>
            <a:r>
              <a:rPr lang="ru-RU" sz="2000" b="0" i="0" spc="-47" baseline="0" dirty="0">
                <a:solidFill>
                  <a:srgbClr val="0A5E8A"/>
                </a:solidFill>
                <a:latin typeface="Arial"/>
              </a:rPr>
              <a:t>Ж</a:t>
            </a:r>
            <a:r>
              <a:rPr lang="ru-RU" sz="2000" b="0" i="0" spc="0" baseline="0" dirty="0">
                <a:solidFill>
                  <a:srgbClr val="0A5E8A"/>
                </a:solidFill>
                <a:latin typeface="Arial"/>
              </a:rPr>
              <a:t>ЕМЕ</a:t>
            </a:r>
            <a:r>
              <a:rPr lang="ru-RU" sz="2000" b="0" i="0" spc="-34" baseline="0" dirty="0">
                <a:solidFill>
                  <a:srgbClr val="0A5E8A"/>
                </a:solidFill>
                <a:latin typeface="Arial"/>
              </a:rPr>
              <a:t>С</a:t>
            </a:r>
            <a:r>
              <a:rPr lang="ru-RU" sz="2000" b="0" i="0" spc="-40" baseline="0" dirty="0">
                <a:solidFill>
                  <a:srgbClr val="0A5E8A"/>
                </a:solidFill>
                <a:latin typeface="Arial"/>
              </a:rPr>
              <a:t>Я</a:t>
            </a:r>
            <a:r>
              <a:rPr lang="ru-RU" sz="2000" b="0" i="0" spc="0" baseline="0" dirty="0">
                <a:solidFill>
                  <a:srgbClr val="0A5E8A"/>
                </a:solidFill>
                <a:latin typeface="Arial"/>
              </a:rPr>
              <a:t>ЧН</a:t>
            </a:r>
            <a:r>
              <a:rPr lang="ru-RU" sz="2000" b="0" i="0" spc="-66" baseline="0" dirty="0">
                <a:solidFill>
                  <a:srgbClr val="0A5E8A"/>
                </a:solidFill>
                <a:latin typeface="Arial"/>
              </a:rPr>
              <a:t>А</a:t>
            </a:r>
            <a:r>
              <a:rPr lang="ru-RU" sz="2000" b="0" i="0" spc="0" baseline="0" dirty="0">
                <a:solidFill>
                  <a:srgbClr val="0A5E8A"/>
                </a:solidFill>
                <a:latin typeface="Arial"/>
              </a:rPr>
              <a:t>Я ВЫ</a:t>
            </a:r>
            <a:r>
              <a:rPr lang="ru-RU" sz="2000" b="0" i="0" spc="-19" baseline="0" dirty="0">
                <a:solidFill>
                  <a:srgbClr val="0A5E8A"/>
                </a:solidFill>
                <a:latin typeface="Arial"/>
              </a:rPr>
              <a:t>П</a:t>
            </a:r>
            <a:r>
              <a:rPr lang="ru-RU" sz="2000" b="0" i="0" spc="0" baseline="0" dirty="0">
                <a:solidFill>
                  <a:srgbClr val="0A5E8A"/>
                </a:solidFill>
                <a:latin typeface="Arial"/>
              </a:rPr>
              <a:t>Л</a:t>
            </a:r>
            <a:r>
              <a:rPr lang="ru-RU" sz="2000" b="0" i="0" spc="-71" baseline="0" dirty="0">
                <a:solidFill>
                  <a:srgbClr val="0A5E8A"/>
                </a:solidFill>
                <a:latin typeface="Arial"/>
              </a:rPr>
              <a:t>А</a:t>
            </a:r>
            <a:r>
              <a:rPr lang="ru-RU" sz="2000" b="0" i="0" spc="-70" baseline="0" dirty="0">
                <a:solidFill>
                  <a:srgbClr val="0A5E8A"/>
                </a:solidFill>
                <a:latin typeface="Arial"/>
              </a:rPr>
              <a:t>Т</a:t>
            </a:r>
            <a:r>
              <a:rPr lang="ru-RU" sz="2000" b="0" i="0" spc="0" baseline="0" dirty="0">
                <a:solidFill>
                  <a:srgbClr val="0A5E8A"/>
                </a:solidFill>
                <a:latin typeface="Arial"/>
              </a:rPr>
              <a:t>А </a:t>
            </a:r>
            <a:r>
              <a:rPr lang="ru-RU" sz="2000" b="0" i="0" spc="0" baseline="0" dirty="0" smtClean="0">
                <a:solidFill>
                  <a:srgbClr val="0A5E8A"/>
                </a:solidFill>
                <a:latin typeface="Arial"/>
              </a:rPr>
              <a:t>ИЗ</a:t>
            </a:r>
            <a:r>
              <a:rPr lang="ru-RU" sz="2000" b="0" i="0" spc="0" dirty="0" smtClean="0">
                <a:solidFill>
                  <a:srgbClr val="0A5E8A"/>
                </a:solidFill>
                <a:latin typeface="Arial"/>
              </a:rPr>
              <a:t> </a:t>
            </a:r>
            <a:r>
              <a:rPr lang="ru-RU" sz="2000" b="0" i="0" spc="0" baseline="0" dirty="0" smtClean="0">
                <a:solidFill>
                  <a:srgbClr val="0A5E8A"/>
                </a:solidFill>
                <a:latin typeface="Arial"/>
              </a:rPr>
              <a:t>С</a:t>
            </a:r>
            <a:r>
              <a:rPr lang="ru-RU" sz="2000" b="0" i="0" spc="-21" baseline="0" dirty="0" smtClean="0">
                <a:solidFill>
                  <a:srgbClr val="0A5E8A"/>
                </a:solidFill>
                <a:latin typeface="Arial"/>
              </a:rPr>
              <a:t>Р</a:t>
            </a:r>
            <a:r>
              <a:rPr lang="ru-RU" sz="2000" b="0" i="0" spc="0" baseline="0" dirty="0" smtClean="0">
                <a:solidFill>
                  <a:srgbClr val="0A5E8A"/>
                </a:solidFill>
                <a:latin typeface="Arial"/>
              </a:rPr>
              <a:t>ЕД</a:t>
            </a:r>
            <a:r>
              <a:rPr lang="ru-RU" sz="2000" b="0" i="0" spc="-17" baseline="0" dirty="0" smtClean="0">
                <a:solidFill>
                  <a:srgbClr val="0A5E8A"/>
                </a:solidFill>
                <a:latin typeface="Arial"/>
              </a:rPr>
              <a:t>С</a:t>
            </a:r>
            <a:r>
              <a:rPr lang="ru-RU" sz="2000" b="0" i="0" spc="0" baseline="0" dirty="0" smtClean="0">
                <a:solidFill>
                  <a:srgbClr val="0A5E8A"/>
                </a:solidFill>
                <a:latin typeface="Arial"/>
              </a:rPr>
              <a:t>ТВ </a:t>
            </a:r>
            <a:endParaRPr lang="ru-RU" sz="2000" b="0" i="0" spc="0" baseline="0" dirty="0">
              <a:solidFill>
                <a:srgbClr val="0A5E8A"/>
              </a:solidFill>
              <a:latin typeface="Arial"/>
            </a:endParaRPr>
          </a:p>
          <a:p>
            <a:pPr marL="0">
              <a:lnSpc>
                <a:spcPts val="2400"/>
              </a:lnSpc>
            </a:pPr>
            <a:r>
              <a:rPr lang="ru-RU" sz="2000" b="0" i="0" spc="0" baseline="0" dirty="0">
                <a:solidFill>
                  <a:srgbClr val="0A5E8A"/>
                </a:solidFill>
                <a:latin typeface="Arial"/>
              </a:rPr>
              <a:t>М</a:t>
            </a:r>
            <a:r>
              <a:rPr lang="ru-RU" sz="2000" b="0" i="0" spc="-70" baseline="0" dirty="0">
                <a:solidFill>
                  <a:srgbClr val="0A5E8A"/>
                </a:solidFill>
                <a:latin typeface="Arial"/>
              </a:rPr>
              <a:t>А</a:t>
            </a:r>
            <a:r>
              <a:rPr lang="ru-RU" sz="2000" b="0" i="0" spc="0" baseline="0" dirty="0">
                <a:solidFill>
                  <a:srgbClr val="0A5E8A"/>
                </a:solidFill>
                <a:latin typeface="Arial"/>
              </a:rPr>
              <a:t>ТЕ</a:t>
            </a:r>
            <a:r>
              <a:rPr lang="ru-RU" sz="2000" b="0" i="0" spc="-20" baseline="0" dirty="0">
                <a:solidFill>
                  <a:srgbClr val="0A5E8A"/>
                </a:solidFill>
                <a:latin typeface="Arial"/>
              </a:rPr>
              <a:t>Р</a:t>
            </a:r>
            <a:r>
              <a:rPr lang="ru-RU" sz="2000" b="0" i="0" spc="0" baseline="0" dirty="0">
                <a:solidFill>
                  <a:srgbClr val="0A5E8A"/>
                </a:solidFill>
                <a:latin typeface="Arial"/>
              </a:rPr>
              <a:t>ИНС</a:t>
            </a:r>
            <a:r>
              <a:rPr lang="ru-RU" sz="2000" b="0" i="0" spc="-50" baseline="0" dirty="0">
                <a:solidFill>
                  <a:srgbClr val="0A5E8A"/>
                </a:solidFill>
                <a:latin typeface="Arial"/>
              </a:rPr>
              <a:t>К</a:t>
            </a:r>
            <a:r>
              <a:rPr lang="ru-RU" sz="2000" b="0" i="0" spc="0" baseline="0" dirty="0">
                <a:solidFill>
                  <a:srgbClr val="0A5E8A"/>
                </a:solidFill>
                <a:latin typeface="Arial"/>
              </a:rPr>
              <a:t>О</a:t>
            </a:r>
            <a:r>
              <a:rPr lang="ru-RU" sz="2000" b="0" i="0" spc="-176" baseline="0" dirty="0">
                <a:solidFill>
                  <a:srgbClr val="0A5E8A"/>
                </a:solidFill>
                <a:latin typeface="Arial"/>
              </a:rPr>
              <a:t>Г</a:t>
            </a:r>
            <a:r>
              <a:rPr lang="ru-RU" sz="2000" b="0" i="0" spc="0" baseline="0" dirty="0">
                <a:solidFill>
                  <a:srgbClr val="0A5E8A"/>
                </a:solidFill>
                <a:latin typeface="Arial"/>
              </a:rPr>
              <a:t>О </a:t>
            </a:r>
            <a:r>
              <a:rPr lang="ru-RU" sz="2000" b="0" i="0" spc="-67" baseline="0" dirty="0">
                <a:solidFill>
                  <a:srgbClr val="0A5E8A"/>
                </a:solidFill>
                <a:latin typeface="Arial"/>
              </a:rPr>
              <a:t>К</a:t>
            </a:r>
            <a:r>
              <a:rPr lang="ru-RU" sz="2000" b="0" i="0" spc="0" baseline="0" dirty="0">
                <a:solidFill>
                  <a:srgbClr val="0A5E8A"/>
                </a:solidFill>
                <a:latin typeface="Arial"/>
              </a:rPr>
              <a:t>АПИ</a:t>
            </a:r>
            <a:r>
              <a:rPr lang="ru-RU" sz="2000" b="0" i="0" spc="-71" baseline="0" dirty="0">
                <a:solidFill>
                  <a:srgbClr val="0A5E8A"/>
                </a:solidFill>
                <a:latin typeface="Arial"/>
              </a:rPr>
              <a:t>Т</a:t>
            </a:r>
            <a:r>
              <a:rPr lang="ru-RU" sz="2000" b="0" i="0" spc="0" baseline="0" dirty="0">
                <a:solidFill>
                  <a:srgbClr val="0A5E8A"/>
                </a:solidFill>
                <a:latin typeface="Arial"/>
              </a:rPr>
              <a:t>АЛА</a:t>
            </a:r>
          </a:p>
        </p:txBody>
      </p:sp>
      <p:sp>
        <p:nvSpPr>
          <p:cNvPr id="159" name="Rectangle 159"/>
          <p:cNvSpPr/>
          <p:nvPr/>
        </p:nvSpPr>
        <p:spPr>
          <a:xfrm>
            <a:off x="683493" y="2681610"/>
            <a:ext cx="6264696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25"/>
            <a:r>
              <a:rPr lang="ru-RU" sz="1400" b="0" i="0" spc="0" baseline="0" dirty="0">
                <a:solidFill>
                  <a:srgbClr val="0A5E8A"/>
                </a:solidFill>
                <a:latin typeface="Arial"/>
              </a:rPr>
              <a:t>УЧИТЫВАЕМЫЕ В</a:t>
            </a:r>
            <a:r>
              <a:rPr lang="ru-RU" sz="1400" b="0" i="0" spc="-19" baseline="0" dirty="0">
                <a:solidFill>
                  <a:srgbClr val="0A5E8A"/>
                </a:solidFill>
                <a:latin typeface="Arial"/>
              </a:rPr>
              <a:t>И</a:t>
            </a:r>
            <a:r>
              <a:rPr lang="ru-RU" sz="1400" b="0" i="0" spc="0" baseline="0" dirty="0">
                <a:solidFill>
                  <a:srgbClr val="0A5E8A"/>
                </a:solidFill>
                <a:latin typeface="Arial"/>
              </a:rPr>
              <a:t>ДЫ Д</a:t>
            </a:r>
            <a:r>
              <a:rPr lang="ru-RU" sz="1400" b="0" i="0" spc="-51" baseline="0" dirty="0">
                <a:solidFill>
                  <a:srgbClr val="0A5E8A"/>
                </a:solidFill>
                <a:latin typeface="Arial"/>
              </a:rPr>
              <a:t>О</a:t>
            </a:r>
            <a:r>
              <a:rPr lang="ru-RU" sz="1400" b="0" i="0" spc="-50" baseline="0" dirty="0">
                <a:solidFill>
                  <a:srgbClr val="0A5E8A"/>
                </a:solidFill>
                <a:latin typeface="Arial"/>
              </a:rPr>
              <a:t>Х</a:t>
            </a:r>
            <a:r>
              <a:rPr lang="ru-RU" sz="1400" b="0" i="0" spc="-41" baseline="0" dirty="0">
                <a:solidFill>
                  <a:srgbClr val="0A5E8A"/>
                </a:solidFill>
                <a:latin typeface="Arial"/>
              </a:rPr>
              <a:t>О</a:t>
            </a:r>
            <a:r>
              <a:rPr lang="ru-RU" sz="1400" b="0" i="0" spc="0" baseline="0" dirty="0">
                <a:solidFill>
                  <a:srgbClr val="0A5E8A"/>
                </a:solidFill>
                <a:latin typeface="Arial"/>
              </a:rPr>
              <a:t>ДОВ СЕМЬИ </a:t>
            </a:r>
            <a:r>
              <a:rPr lang="ru-RU" sz="1400" b="0" i="0" spc="0" baseline="0" dirty="0" smtClean="0">
                <a:solidFill>
                  <a:srgbClr val="0A5E8A"/>
                </a:solidFill>
                <a:latin typeface="Arial"/>
              </a:rPr>
              <a:t>ЗА </a:t>
            </a:r>
            <a:r>
              <a:rPr lang="ru-RU" sz="1400" b="0" i="0" spc="0" baseline="0" dirty="0">
                <a:solidFill>
                  <a:srgbClr val="0A5E8A"/>
                </a:solidFill>
                <a:latin typeface="Arial"/>
              </a:rPr>
              <a:t>12 МЕ</a:t>
            </a:r>
            <a:r>
              <a:rPr lang="ru-RU" sz="1400" b="0" i="0" spc="-35" baseline="0" dirty="0">
                <a:solidFill>
                  <a:srgbClr val="0A5E8A"/>
                </a:solidFill>
                <a:latin typeface="Arial"/>
              </a:rPr>
              <a:t>С</a:t>
            </a:r>
            <a:r>
              <a:rPr lang="ru-RU" sz="1400" b="0" i="0" spc="0" baseline="0" dirty="0">
                <a:solidFill>
                  <a:srgbClr val="0A5E8A"/>
                </a:solidFill>
                <a:latin typeface="Arial"/>
              </a:rPr>
              <a:t>ЯЦЕВ*</a:t>
            </a:r>
          </a:p>
        </p:txBody>
      </p:sp>
      <p:sp>
        <p:nvSpPr>
          <p:cNvPr id="160" name="Rectangle 160"/>
          <p:cNvSpPr/>
          <p:nvPr/>
        </p:nvSpPr>
        <p:spPr>
          <a:xfrm>
            <a:off x="755501" y="9306346"/>
            <a:ext cx="6280950" cy="14325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000" b="0" i="0" spc="0" baseline="0" dirty="0">
                <a:solidFill>
                  <a:srgbClr val="231F20"/>
                </a:solidFill>
                <a:latin typeface="Montserrat-Regular"/>
              </a:rPr>
              <a:t>*</a:t>
            </a:r>
            <a:r>
              <a:rPr lang="ru-RU" sz="1000" b="0" i="0" spc="0" baseline="0" dirty="0">
                <a:solidFill>
                  <a:srgbClr val="231F20"/>
                </a:solidFill>
                <a:latin typeface="Arial"/>
              </a:rPr>
              <a:t>Отсчет</a:t>
            </a:r>
            <a:r>
              <a:rPr lang="ru-RU" sz="1000" b="0" i="0" spc="0" baseline="0" dirty="0">
                <a:solidFill>
                  <a:srgbClr val="231F20"/>
                </a:solidFill>
                <a:latin typeface="Montserrat-Regular"/>
              </a:rPr>
              <a:t> </a:t>
            </a:r>
            <a:r>
              <a:rPr lang="ru-RU" sz="1000" b="0" i="0" spc="0" baseline="0" dirty="0">
                <a:solidFill>
                  <a:srgbClr val="231F20"/>
                </a:solidFill>
                <a:latin typeface="Arial"/>
              </a:rPr>
              <a:t>двенадцат</a:t>
            </a:r>
            <a:r>
              <a:rPr lang="ru-RU" sz="1000" b="0" i="0" spc="-12" baseline="0" dirty="0">
                <a:solidFill>
                  <a:srgbClr val="231F20"/>
                </a:solidFill>
                <a:latin typeface="Arial"/>
              </a:rPr>
              <a:t>и</a:t>
            </a:r>
            <a:r>
              <a:rPr lang="ru-RU" sz="1000" b="0" i="0" spc="0" baseline="0" dirty="0">
                <a:solidFill>
                  <a:srgbClr val="231F20"/>
                </a:solidFill>
                <a:latin typeface="Arial"/>
              </a:rPr>
              <a:t>меся</a:t>
            </a:r>
            <a:r>
              <a:rPr lang="ru-RU" sz="1000" b="0" i="0" spc="-11" baseline="0" dirty="0">
                <a:solidFill>
                  <a:srgbClr val="231F20"/>
                </a:solidFill>
                <a:latin typeface="Arial"/>
              </a:rPr>
              <a:t>ч</a:t>
            </a:r>
            <a:r>
              <a:rPr lang="ru-RU" sz="1000" b="0" i="0" spc="0" baseline="0" dirty="0">
                <a:solidFill>
                  <a:srgbClr val="231F20"/>
                </a:solidFill>
                <a:latin typeface="Arial"/>
              </a:rPr>
              <a:t>ного</a:t>
            </a:r>
            <a:r>
              <a:rPr lang="ru-RU" sz="1000" b="0" i="0" spc="0" baseline="0" dirty="0">
                <a:solidFill>
                  <a:srgbClr val="231F20"/>
                </a:solidFill>
                <a:latin typeface="Montserrat-Regular"/>
              </a:rPr>
              <a:t> </a:t>
            </a:r>
            <a:r>
              <a:rPr lang="ru-RU" sz="1000" b="0" i="0" spc="0" baseline="0" dirty="0">
                <a:solidFill>
                  <a:srgbClr val="231F20"/>
                </a:solidFill>
                <a:latin typeface="Arial"/>
              </a:rPr>
              <a:t>периода</a:t>
            </a:r>
            <a:r>
              <a:rPr lang="ru-RU" sz="1000" b="0" i="0" spc="0" baseline="0" dirty="0">
                <a:solidFill>
                  <a:srgbClr val="231F20"/>
                </a:solidFill>
                <a:latin typeface="Montserrat-Regular"/>
              </a:rPr>
              <a:t> </a:t>
            </a:r>
            <a:r>
              <a:rPr lang="ru-RU" sz="1000" b="0" i="0" spc="0" baseline="0" dirty="0">
                <a:solidFill>
                  <a:srgbClr val="231F20"/>
                </a:solidFill>
                <a:latin typeface="Arial"/>
              </a:rPr>
              <a:t>на</a:t>
            </a:r>
            <a:r>
              <a:rPr lang="ru-RU" sz="1000" b="0" i="0" spc="-11" baseline="0" dirty="0">
                <a:solidFill>
                  <a:srgbClr val="231F20"/>
                </a:solidFill>
                <a:latin typeface="Arial"/>
              </a:rPr>
              <a:t>ч</a:t>
            </a:r>
            <a:r>
              <a:rPr lang="ru-RU" sz="1000" b="0" i="0" spc="-12" baseline="0" dirty="0">
                <a:solidFill>
                  <a:srgbClr val="231F20"/>
                </a:solidFill>
                <a:latin typeface="Arial"/>
              </a:rPr>
              <a:t>и</a:t>
            </a:r>
            <a:r>
              <a:rPr lang="ru-RU" sz="1000" b="0" i="0" spc="0" baseline="0" dirty="0">
                <a:solidFill>
                  <a:srgbClr val="231F20"/>
                </a:solidFill>
                <a:latin typeface="Arial"/>
              </a:rPr>
              <a:t>нается</a:t>
            </a:r>
            <a:r>
              <a:rPr lang="ru-RU" sz="1000" b="0" i="0" spc="0" baseline="0" dirty="0">
                <a:solidFill>
                  <a:srgbClr val="231F20"/>
                </a:solidFill>
                <a:latin typeface="Montserrat-Regular"/>
              </a:rPr>
              <a:t> </a:t>
            </a:r>
            <a:r>
              <a:rPr lang="ru-RU" sz="1000" b="0" i="0" spc="0" baseline="0" dirty="0">
                <a:solidFill>
                  <a:srgbClr val="231F20"/>
                </a:solidFill>
                <a:latin typeface="Arial"/>
              </a:rPr>
              <a:t>за</a:t>
            </a:r>
            <a:r>
              <a:rPr lang="ru-RU" sz="1000" b="0" i="0" spc="0" baseline="0" dirty="0">
                <a:solidFill>
                  <a:srgbClr val="231F20"/>
                </a:solidFill>
                <a:latin typeface="Montserrat-Regular"/>
              </a:rPr>
              <a:t> </a:t>
            </a:r>
            <a:r>
              <a:rPr lang="ru-RU" sz="1000" b="0" i="0" spc="0" baseline="0" dirty="0">
                <a:solidFill>
                  <a:srgbClr val="231F20"/>
                </a:solidFill>
                <a:latin typeface="Arial"/>
              </a:rPr>
              <a:t>од</a:t>
            </a:r>
            <a:r>
              <a:rPr lang="ru-RU" sz="1000" b="0" i="0" spc="-12" baseline="0" dirty="0">
                <a:solidFill>
                  <a:srgbClr val="231F20"/>
                </a:solidFill>
                <a:latin typeface="Arial"/>
              </a:rPr>
              <a:t>и</a:t>
            </a:r>
            <a:r>
              <a:rPr lang="ru-RU" sz="1000" b="0" i="0" spc="0" baseline="0" dirty="0">
                <a:solidFill>
                  <a:srgbClr val="231F20"/>
                </a:solidFill>
                <a:latin typeface="Arial"/>
              </a:rPr>
              <a:t>н</a:t>
            </a:r>
            <a:r>
              <a:rPr lang="ru-RU" sz="1000" b="0" i="0" spc="0" baseline="0" dirty="0">
                <a:solidFill>
                  <a:srgbClr val="231F20"/>
                </a:solidFill>
                <a:latin typeface="Montserrat-Regular"/>
              </a:rPr>
              <a:t> </a:t>
            </a:r>
            <a:r>
              <a:rPr lang="ru-RU" sz="1000" b="0" i="0" spc="0" baseline="0" dirty="0">
                <a:solidFill>
                  <a:srgbClr val="231F20"/>
                </a:solidFill>
                <a:latin typeface="Arial"/>
              </a:rPr>
              <a:t>мес</a:t>
            </a:r>
            <a:r>
              <a:rPr lang="ru-RU" sz="1000" b="0" i="0" spc="-11" baseline="0" dirty="0">
                <a:solidFill>
                  <a:srgbClr val="231F20"/>
                </a:solidFill>
                <a:latin typeface="Arial"/>
              </a:rPr>
              <a:t>я</a:t>
            </a:r>
            <a:r>
              <a:rPr lang="ru-RU" sz="1000" b="0" i="0" spc="0" baseline="0" dirty="0">
                <a:solidFill>
                  <a:srgbClr val="231F20"/>
                </a:solidFill>
                <a:latin typeface="Arial"/>
              </a:rPr>
              <a:t>ц</a:t>
            </a:r>
            <a:r>
              <a:rPr lang="ru-RU" sz="1000" b="0" i="0" spc="0" baseline="0" dirty="0">
                <a:solidFill>
                  <a:srgbClr val="231F20"/>
                </a:solidFill>
                <a:latin typeface="Montserrat-Regular"/>
              </a:rPr>
              <a:t> </a:t>
            </a:r>
            <a:r>
              <a:rPr lang="ru-RU" sz="1000" b="0" i="0" spc="0" baseline="0" dirty="0">
                <a:solidFill>
                  <a:srgbClr val="231F20"/>
                </a:solidFill>
                <a:latin typeface="Arial"/>
              </a:rPr>
              <a:t>до٫даты</a:t>
            </a:r>
            <a:r>
              <a:rPr lang="ru-RU" sz="1000" b="0" i="0" spc="0" baseline="0" dirty="0">
                <a:solidFill>
                  <a:srgbClr val="231F20"/>
                </a:solidFill>
                <a:latin typeface="Montserrat-Regular"/>
              </a:rPr>
              <a:t> </a:t>
            </a:r>
            <a:r>
              <a:rPr lang="ru-RU" sz="1000" b="0" i="0" spc="0" baseline="0" dirty="0">
                <a:solidFill>
                  <a:srgbClr val="231F20"/>
                </a:solidFill>
                <a:latin typeface="Arial"/>
              </a:rPr>
              <a:t>пода</a:t>
            </a:r>
            <a:r>
              <a:rPr lang="ru-RU" sz="1000" b="0" i="0" spc="-11" baseline="0" dirty="0">
                <a:solidFill>
                  <a:srgbClr val="231F20"/>
                </a:solidFill>
                <a:latin typeface="Arial"/>
              </a:rPr>
              <a:t>ч</a:t>
            </a:r>
            <a:r>
              <a:rPr lang="ru-RU" sz="1000" b="0" i="0" spc="0" baseline="0" dirty="0">
                <a:solidFill>
                  <a:srgbClr val="231F20"/>
                </a:solidFill>
                <a:latin typeface="Arial"/>
              </a:rPr>
              <a:t>и</a:t>
            </a:r>
            <a:r>
              <a:rPr lang="ru-RU" sz="1000" b="0" i="0" spc="0" baseline="0" dirty="0">
                <a:solidFill>
                  <a:srgbClr val="231F20"/>
                </a:solidFill>
                <a:latin typeface="Montserrat-Regular"/>
              </a:rPr>
              <a:t> </a:t>
            </a:r>
            <a:r>
              <a:rPr lang="ru-RU" sz="1000" b="0" i="0" spc="0" baseline="0" dirty="0">
                <a:solidFill>
                  <a:srgbClr val="231F20"/>
                </a:solidFill>
                <a:latin typeface="Arial"/>
              </a:rPr>
              <a:t>за</a:t>
            </a:r>
            <a:r>
              <a:rPr lang="ru-RU" sz="1000" b="0" i="0" spc="-11" baseline="0" dirty="0">
                <a:solidFill>
                  <a:srgbClr val="231F20"/>
                </a:solidFill>
                <a:latin typeface="Arial"/>
              </a:rPr>
              <a:t>я</a:t>
            </a:r>
            <a:r>
              <a:rPr lang="ru-RU" sz="1000" b="0" i="0" spc="0" baseline="0" dirty="0">
                <a:solidFill>
                  <a:srgbClr val="231F20"/>
                </a:solidFill>
                <a:latin typeface="Arial"/>
              </a:rPr>
              <a:t>вле</a:t>
            </a:r>
            <a:r>
              <a:rPr lang="ru-RU" sz="1000" b="0" i="0" spc="-11" baseline="0" dirty="0">
                <a:solidFill>
                  <a:srgbClr val="231F20"/>
                </a:solidFill>
                <a:latin typeface="Arial"/>
              </a:rPr>
              <a:t>н</a:t>
            </a:r>
            <a:r>
              <a:rPr lang="ru-RU" sz="1000" b="0" i="0" spc="0" baseline="0" dirty="0">
                <a:solidFill>
                  <a:srgbClr val="231F20"/>
                </a:solidFill>
                <a:latin typeface="Arial"/>
              </a:rPr>
              <a:t>ия</a:t>
            </a:r>
            <a:r>
              <a:rPr lang="ru-RU" sz="1000" b="0" i="0" spc="0" baseline="0" dirty="0">
                <a:solidFill>
                  <a:srgbClr val="231F20"/>
                </a:solidFill>
                <a:latin typeface="Montserrat-Regular"/>
              </a:rPr>
              <a:t> </a:t>
            </a:r>
          </a:p>
        </p:txBody>
      </p:sp>
      <p:sp>
        <p:nvSpPr>
          <p:cNvPr id="161" name="Rectangle 161"/>
          <p:cNvSpPr/>
          <p:nvPr/>
        </p:nvSpPr>
        <p:spPr>
          <a:xfrm>
            <a:off x="827509" y="9450362"/>
            <a:ext cx="2220736" cy="15388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000" b="0" i="0" spc="0" baseline="0" dirty="0" smtClean="0">
                <a:solidFill>
                  <a:srgbClr val="231F20"/>
                </a:solidFill>
                <a:latin typeface="Arial"/>
              </a:rPr>
              <a:t>о назначе</a:t>
            </a:r>
            <a:r>
              <a:rPr lang="ru-RU" sz="1000" b="0" i="0" spc="-11" baseline="0" dirty="0" smtClean="0">
                <a:solidFill>
                  <a:srgbClr val="231F20"/>
                </a:solidFill>
                <a:latin typeface="Arial"/>
              </a:rPr>
              <a:t>н</a:t>
            </a:r>
            <a:r>
              <a:rPr lang="ru-RU" sz="1000" b="0" i="0" spc="-12" baseline="0" dirty="0" smtClean="0">
                <a:solidFill>
                  <a:srgbClr val="231F20"/>
                </a:solidFill>
                <a:latin typeface="Arial"/>
              </a:rPr>
              <a:t>и</a:t>
            </a:r>
            <a:r>
              <a:rPr lang="ru-RU" sz="1000" b="0" i="0" spc="0" baseline="0" dirty="0" smtClean="0">
                <a:solidFill>
                  <a:srgbClr val="231F20"/>
                </a:solidFill>
                <a:latin typeface="Arial"/>
              </a:rPr>
              <a:t>и</a:t>
            </a:r>
            <a:r>
              <a:rPr lang="ru-RU" sz="1000" b="0" i="0" spc="0" baseline="0" dirty="0" smtClean="0">
                <a:solidFill>
                  <a:srgbClr val="231F20"/>
                </a:solidFill>
                <a:latin typeface="Montserrat-Regular"/>
              </a:rPr>
              <a:t> </a:t>
            </a:r>
            <a:r>
              <a:rPr lang="ru-RU" sz="1000" b="0" i="0" spc="-13" baseline="0" dirty="0">
                <a:solidFill>
                  <a:srgbClr val="231F20"/>
                </a:solidFill>
                <a:latin typeface="Arial"/>
              </a:rPr>
              <a:t>е</a:t>
            </a:r>
            <a:r>
              <a:rPr lang="ru-RU" sz="1000" b="0" i="0" spc="0" baseline="0" dirty="0">
                <a:solidFill>
                  <a:srgbClr val="231F20"/>
                </a:solidFill>
                <a:latin typeface="Arial"/>
              </a:rPr>
              <a:t>жемеся</a:t>
            </a:r>
            <a:r>
              <a:rPr lang="ru-RU" sz="1000" b="0" i="0" spc="-11" baseline="0" dirty="0">
                <a:solidFill>
                  <a:srgbClr val="231F20"/>
                </a:solidFill>
                <a:latin typeface="Arial"/>
              </a:rPr>
              <a:t>ч</a:t>
            </a:r>
            <a:r>
              <a:rPr lang="ru-RU" sz="1000" b="0" i="0" spc="0" baseline="0" dirty="0">
                <a:solidFill>
                  <a:srgbClr val="231F20"/>
                </a:solidFill>
                <a:latin typeface="Arial"/>
              </a:rPr>
              <a:t>ной</a:t>
            </a:r>
            <a:r>
              <a:rPr lang="ru-RU" sz="1000" b="0" i="0" spc="0" baseline="0" dirty="0">
                <a:solidFill>
                  <a:srgbClr val="231F20"/>
                </a:solidFill>
                <a:latin typeface="Montserrat-Regular"/>
              </a:rPr>
              <a:t> </a:t>
            </a:r>
            <a:r>
              <a:rPr lang="ru-RU" sz="1000" b="0" i="0" spc="0" baseline="0" dirty="0">
                <a:solidFill>
                  <a:srgbClr val="231F20"/>
                </a:solidFill>
                <a:latin typeface="Arial"/>
              </a:rPr>
              <a:t>в</a:t>
            </a:r>
            <a:r>
              <a:rPr lang="ru-RU" sz="1000" b="0" i="0" spc="-11" baseline="0" dirty="0">
                <a:solidFill>
                  <a:srgbClr val="231F20"/>
                </a:solidFill>
                <a:latin typeface="Arial"/>
              </a:rPr>
              <a:t>ы</a:t>
            </a:r>
            <a:r>
              <a:rPr lang="ru-RU" sz="1000" b="0" i="0" spc="0" baseline="0" dirty="0">
                <a:solidFill>
                  <a:srgbClr val="231F20"/>
                </a:solidFill>
                <a:latin typeface="Arial"/>
              </a:rPr>
              <a:t>платы</a:t>
            </a:r>
          </a:p>
        </p:txBody>
      </p:sp>
      <p:sp>
        <p:nvSpPr>
          <p:cNvPr id="162" name="Rectangle 162"/>
          <p:cNvSpPr/>
          <p:nvPr/>
        </p:nvSpPr>
        <p:spPr>
          <a:xfrm>
            <a:off x="2339677" y="8658274"/>
            <a:ext cx="3176777" cy="17190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2568884" algn="l"/>
              </a:tabLst>
            </a:pPr>
            <a:r>
              <a:rPr lang="ru-RU" sz="1200" b="0" i="0" spc="0" baseline="0" dirty="0">
                <a:solidFill>
                  <a:srgbClr val="231F20"/>
                </a:solidFill>
                <a:latin typeface="Arial"/>
              </a:rPr>
              <a:t>12 мес</a:t>
            </a:r>
            <a:r>
              <a:rPr lang="ru-RU" sz="1200" b="0" i="0" spc="-11" baseline="0" dirty="0">
                <a:solidFill>
                  <a:srgbClr val="231F20"/>
                </a:solidFill>
                <a:latin typeface="Arial"/>
              </a:rPr>
              <a:t>я</a:t>
            </a:r>
            <a:r>
              <a:rPr lang="ru-RU" sz="1200" b="0" i="0" spc="0" baseline="0" dirty="0">
                <a:solidFill>
                  <a:srgbClr val="231F20"/>
                </a:solidFill>
                <a:latin typeface="Arial"/>
              </a:rPr>
              <a:t>ц</a:t>
            </a:r>
            <a:r>
              <a:rPr lang="ru-RU" sz="1200" b="0" i="0" spc="-14" baseline="0" dirty="0">
                <a:solidFill>
                  <a:srgbClr val="231F20"/>
                </a:solidFill>
                <a:latin typeface="Arial"/>
              </a:rPr>
              <a:t>е</a:t>
            </a:r>
            <a:r>
              <a:rPr lang="ru-RU" sz="1200" b="0" i="0" spc="0" baseline="0" dirty="0">
                <a:solidFill>
                  <a:srgbClr val="231F20"/>
                </a:solidFill>
                <a:latin typeface="Arial"/>
              </a:rPr>
              <a:t>в	1 мес</a:t>
            </a:r>
            <a:r>
              <a:rPr lang="ru-RU" sz="1200" b="0" i="0" spc="-11" baseline="0" dirty="0">
                <a:solidFill>
                  <a:srgbClr val="231F20"/>
                </a:solidFill>
                <a:latin typeface="Arial"/>
              </a:rPr>
              <a:t>яц</a:t>
            </a:r>
          </a:p>
        </p:txBody>
      </p:sp>
      <p:sp>
        <p:nvSpPr>
          <p:cNvPr id="163" name="Rectangle 163"/>
          <p:cNvSpPr/>
          <p:nvPr/>
        </p:nvSpPr>
        <p:spPr>
          <a:xfrm>
            <a:off x="2123653" y="9090322"/>
            <a:ext cx="1202771" cy="17190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200" b="1" i="0" spc="0" baseline="0" dirty="0">
                <a:solidFill>
                  <a:srgbClr val="0A5E8A"/>
                </a:solidFill>
                <a:latin typeface="Arial"/>
              </a:rPr>
              <a:t>Д</a:t>
            </a:r>
            <a:r>
              <a:rPr lang="ru-RU" sz="1200" b="1" i="0" spc="-24" baseline="0" dirty="0">
                <a:solidFill>
                  <a:srgbClr val="0A5E8A"/>
                </a:solidFill>
                <a:latin typeface="Arial"/>
              </a:rPr>
              <a:t>о</a:t>
            </a:r>
            <a:r>
              <a:rPr lang="ru-RU" sz="1200" b="1" i="0" spc="-23" baseline="0" dirty="0">
                <a:solidFill>
                  <a:srgbClr val="0A5E8A"/>
                </a:solidFill>
                <a:latin typeface="Arial"/>
              </a:rPr>
              <a:t>х</a:t>
            </a:r>
            <a:r>
              <a:rPr lang="ru-RU" sz="1200" b="1" i="0" spc="0" baseline="0" dirty="0">
                <a:solidFill>
                  <a:srgbClr val="0A5E8A"/>
                </a:solidFill>
                <a:latin typeface="Arial"/>
              </a:rPr>
              <a:t>оды семьи</a:t>
            </a:r>
          </a:p>
        </p:txBody>
      </p:sp>
      <p:sp>
        <p:nvSpPr>
          <p:cNvPr id="164" name="Rectangle 164"/>
          <p:cNvSpPr/>
          <p:nvPr/>
        </p:nvSpPr>
        <p:spPr>
          <a:xfrm>
            <a:off x="6156101" y="8514258"/>
            <a:ext cx="912301" cy="33855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200" b="0" i="0" spc="0" baseline="0" dirty="0">
                <a:solidFill>
                  <a:srgbClr val="0A5E8A"/>
                </a:solidFill>
                <a:latin typeface="Arial"/>
              </a:rPr>
              <a:t>обращ</a:t>
            </a:r>
            <a:r>
              <a:rPr lang="ru-RU" sz="1200" b="0" i="0" spc="-14" baseline="0" dirty="0">
                <a:solidFill>
                  <a:srgbClr val="0A5E8A"/>
                </a:solidFill>
                <a:latin typeface="Arial"/>
              </a:rPr>
              <a:t>е</a:t>
            </a:r>
            <a:r>
              <a:rPr lang="ru-RU" sz="1200" b="0" i="0" spc="-11" baseline="0" dirty="0">
                <a:solidFill>
                  <a:srgbClr val="0A5E8A"/>
                </a:solidFill>
                <a:latin typeface="Arial"/>
              </a:rPr>
              <a:t>н</a:t>
            </a:r>
            <a:r>
              <a:rPr lang="ru-RU" sz="1200" b="0" i="0" spc="0" baseline="0" dirty="0">
                <a:solidFill>
                  <a:srgbClr val="0A5E8A"/>
                </a:solidFill>
                <a:latin typeface="Arial"/>
              </a:rPr>
              <a:t>ие </a:t>
            </a:r>
          </a:p>
          <a:p>
            <a:pPr marL="0">
              <a:lnSpc>
                <a:spcPts val="1200"/>
              </a:lnSpc>
            </a:pPr>
            <a:r>
              <a:rPr lang="ru-RU" sz="1200" b="0" i="0" spc="0" baseline="0" dirty="0" smtClean="0">
                <a:solidFill>
                  <a:srgbClr val="0A5E8A"/>
                </a:solidFill>
                <a:latin typeface="Arial"/>
              </a:rPr>
              <a:t>за в</a:t>
            </a:r>
            <a:r>
              <a:rPr lang="ru-RU" sz="1200" b="0" i="0" spc="-11" baseline="0" dirty="0" smtClean="0">
                <a:solidFill>
                  <a:srgbClr val="0A5E8A"/>
                </a:solidFill>
                <a:latin typeface="Arial"/>
              </a:rPr>
              <a:t>ы</a:t>
            </a:r>
            <a:r>
              <a:rPr lang="ru-RU" sz="1200" b="0" i="0" spc="0" baseline="0" dirty="0" smtClean="0">
                <a:solidFill>
                  <a:srgbClr val="0A5E8A"/>
                </a:solidFill>
                <a:latin typeface="Arial"/>
              </a:rPr>
              <a:t>платой</a:t>
            </a:r>
            <a:endParaRPr lang="ru-RU" sz="1200" b="0" i="0" spc="0" baseline="0" dirty="0">
              <a:solidFill>
                <a:srgbClr val="0A5E8A"/>
              </a:solidFill>
              <a:latin typeface="Arial"/>
            </a:endParaRPr>
          </a:p>
        </p:txBody>
      </p:sp>
      <p:sp>
        <p:nvSpPr>
          <p:cNvPr id="165" name="Rectangle 165"/>
          <p:cNvSpPr/>
          <p:nvPr/>
        </p:nvSpPr>
        <p:spPr>
          <a:xfrm>
            <a:off x="4283893" y="8586266"/>
            <a:ext cx="361568" cy="28345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000" b="0" i="0" spc="0" baseline="0" dirty="0">
                <a:solidFill>
                  <a:srgbClr val="FFFFFF"/>
                </a:solidFill>
                <a:latin typeface="Arial"/>
              </a:rPr>
              <a:t>н</a:t>
            </a:r>
            <a:r>
              <a:rPr lang="ru-RU" sz="1000" b="0" i="0" spc="-18" baseline="0" dirty="0">
                <a:solidFill>
                  <a:srgbClr val="FFFFFF"/>
                </a:solidFill>
                <a:latin typeface="Arial"/>
              </a:rPr>
              <a:t>о</a:t>
            </a:r>
            <a:r>
              <a:rPr lang="ru-RU" sz="1000" b="0" i="0" spc="0" baseline="0" dirty="0">
                <a:solidFill>
                  <a:srgbClr val="FFFFFF"/>
                </a:solidFill>
                <a:latin typeface="Arial"/>
              </a:rPr>
              <a:t>яб </a:t>
            </a:r>
          </a:p>
          <a:p>
            <a:pPr marL="12065">
              <a:lnSpc>
                <a:spcPts val="1143"/>
              </a:lnSpc>
            </a:pPr>
            <a:r>
              <a:rPr lang="ru-RU" sz="1000" b="0" i="0" spc="0" baseline="0" dirty="0">
                <a:solidFill>
                  <a:srgbClr val="FFFFFF"/>
                </a:solidFill>
                <a:latin typeface="Montserrat-Medium"/>
              </a:rPr>
              <a:t>2022</a:t>
            </a:r>
          </a:p>
        </p:txBody>
      </p:sp>
      <p:sp>
        <p:nvSpPr>
          <p:cNvPr id="167" name="Rectangle 167"/>
          <p:cNvSpPr/>
          <p:nvPr/>
        </p:nvSpPr>
        <p:spPr>
          <a:xfrm>
            <a:off x="899517" y="8586266"/>
            <a:ext cx="292861" cy="28345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18668"/>
            <a:r>
              <a:rPr lang="ru-RU" sz="1000" b="0" i="0" spc="0" baseline="0" dirty="0">
                <a:solidFill>
                  <a:srgbClr val="FFFFFF"/>
                </a:solidFill>
                <a:latin typeface="Arial"/>
              </a:rPr>
              <a:t>дек</a:t>
            </a:r>
            <a:r>
              <a:rPr lang="ru-RU" sz="1000" b="0" i="0" spc="0" baseline="0" dirty="0">
                <a:solidFill>
                  <a:srgbClr val="FFFFFF"/>
                </a:solidFill>
                <a:latin typeface="Montserrat-Medium"/>
              </a:rPr>
              <a:t> </a:t>
            </a:r>
          </a:p>
          <a:p>
            <a:pPr marL="0">
              <a:lnSpc>
                <a:spcPts val="1143"/>
              </a:lnSpc>
            </a:pPr>
            <a:r>
              <a:rPr lang="ru-RU" sz="1000" b="0" i="0" spc="0" baseline="0" dirty="0">
                <a:solidFill>
                  <a:srgbClr val="FFFFFF"/>
                </a:solidFill>
                <a:latin typeface="Montserrat-Medium"/>
              </a:rPr>
              <a:t>2021</a:t>
            </a:r>
          </a:p>
        </p:txBody>
      </p:sp>
      <p:sp>
        <p:nvSpPr>
          <p:cNvPr id="168" name="Rectangle 168"/>
          <p:cNvSpPr/>
          <p:nvPr/>
        </p:nvSpPr>
        <p:spPr>
          <a:xfrm>
            <a:off x="5724053" y="8586266"/>
            <a:ext cx="306767" cy="28345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30416"/>
            <a:r>
              <a:rPr lang="ru-RU" sz="1000" b="0" i="0" spc="0" baseline="0" dirty="0">
                <a:solidFill>
                  <a:srgbClr val="FFFFFF"/>
                </a:solidFill>
                <a:latin typeface="Arial"/>
              </a:rPr>
              <a:t>янв</a:t>
            </a:r>
            <a:r>
              <a:rPr lang="ru-RU" sz="1000" b="0" i="0" spc="0" baseline="0" dirty="0">
                <a:solidFill>
                  <a:srgbClr val="FFFFFF"/>
                </a:solidFill>
                <a:latin typeface="Montserrat-Medium"/>
              </a:rPr>
              <a:t> </a:t>
            </a:r>
          </a:p>
          <a:p>
            <a:pPr marL="0">
              <a:lnSpc>
                <a:spcPts val="1143"/>
              </a:lnSpc>
            </a:pPr>
            <a:r>
              <a:rPr lang="ru-RU" sz="1000" b="0" i="0" spc="0" baseline="0" dirty="0">
                <a:solidFill>
                  <a:srgbClr val="FFFFFF"/>
                </a:solidFill>
                <a:latin typeface="Montserrat-Medium"/>
              </a:rPr>
              <a:t>2023</a:t>
            </a:r>
          </a:p>
        </p:txBody>
      </p:sp>
      <p:sp>
        <p:nvSpPr>
          <p:cNvPr id="169" name="Rectangle 169"/>
          <p:cNvSpPr/>
          <p:nvPr/>
        </p:nvSpPr>
        <p:spPr>
          <a:xfrm>
            <a:off x="3995861" y="8298234"/>
            <a:ext cx="966762" cy="14325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000" b="0" i="0" spc="0" baseline="0" dirty="0">
                <a:solidFill>
                  <a:srgbClr val="231F20"/>
                </a:solidFill>
                <a:latin typeface="Arial"/>
              </a:rPr>
              <a:t>вк</a:t>
            </a:r>
            <a:r>
              <a:rPr lang="ru-RU" sz="1000" b="0" i="0" spc="-11" baseline="0" dirty="0">
                <a:solidFill>
                  <a:srgbClr val="231F20"/>
                </a:solidFill>
                <a:latin typeface="Arial"/>
              </a:rPr>
              <a:t>л</a:t>
            </a:r>
            <a:r>
              <a:rPr lang="ru-RU" sz="1000" b="0" i="0" spc="0" baseline="0" dirty="0">
                <a:solidFill>
                  <a:srgbClr val="231F20"/>
                </a:solidFill>
                <a:latin typeface="Arial"/>
              </a:rPr>
              <a:t>ю</a:t>
            </a:r>
            <a:r>
              <a:rPr lang="ru-RU" sz="1000" b="0" i="0" spc="-11" baseline="0" dirty="0">
                <a:solidFill>
                  <a:srgbClr val="231F20"/>
                </a:solidFill>
                <a:latin typeface="Arial"/>
              </a:rPr>
              <a:t>ч</a:t>
            </a:r>
            <a:r>
              <a:rPr lang="ru-RU" sz="1000" b="0" i="0" spc="0" baseline="0" dirty="0">
                <a:solidFill>
                  <a:srgbClr val="231F20"/>
                </a:solidFill>
                <a:latin typeface="Arial"/>
              </a:rPr>
              <a:t>ите</a:t>
            </a:r>
            <a:r>
              <a:rPr lang="ru-RU" sz="1000" b="0" i="0" spc="-11" baseline="0" dirty="0">
                <a:solidFill>
                  <a:srgbClr val="231F20"/>
                </a:solidFill>
                <a:latin typeface="Arial"/>
              </a:rPr>
              <a:t>л</a:t>
            </a:r>
            <a:r>
              <a:rPr lang="ru-RU" sz="1000" b="0" i="0" spc="0" baseline="0" dirty="0">
                <a:solidFill>
                  <a:srgbClr val="231F20"/>
                </a:solidFill>
                <a:latin typeface="Arial"/>
              </a:rPr>
              <a:t>ьно</a:t>
            </a:r>
          </a:p>
        </p:txBody>
      </p:sp>
      <p:sp>
        <p:nvSpPr>
          <p:cNvPr id="170" name="Rectangle 170"/>
          <p:cNvSpPr/>
          <p:nvPr/>
        </p:nvSpPr>
        <p:spPr>
          <a:xfrm>
            <a:off x="833300" y="5603133"/>
            <a:ext cx="2082441" cy="461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/>
            <a:r>
              <a:rPr lang="ru-RU" sz="1000" b="0" i="0" spc="-11" baseline="0" dirty="0">
                <a:solidFill>
                  <a:srgbClr val="58595B"/>
                </a:solidFill>
                <a:latin typeface="Arial"/>
              </a:rPr>
              <a:t>Д</a:t>
            </a:r>
            <a:r>
              <a:rPr lang="ru-RU" sz="1000" b="0" i="0" spc="-18" baseline="0" dirty="0">
                <a:solidFill>
                  <a:srgbClr val="58595B"/>
                </a:solidFill>
                <a:latin typeface="Arial"/>
              </a:rPr>
              <a:t>о</a:t>
            </a:r>
            <a:r>
              <a:rPr lang="ru-RU" sz="1000" b="0" i="0" spc="-19" baseline="0" dirty="0">
                <a:solidFill>
                  <a:srgbClr val="58595B"/>
                </a:solidFill>
                <a:latin typeface="Arial"/>
              </a:rPr>
              <a:t>х</a:t>
            </a:r>
            <a:r>
              <a:rPr lang="ru-RU" sz="1000" b="0" i="0" spc="0" baseline="0" dirty="0">
                <a:solidFill>
                  <a:srgbClr val="58595B"/>
                </a:solidFill>
                <a:latin typeface="Arial"/>
              </a:rPr>
              <a:t>оды </a:t>
            </a:r>
            <a:r>
              <a:rPr lang="ru-RU" sz="1000" b="0" i="0" spc="-21" baseline="0" dirty="0">
                <a:solidFill>
                  <a:srgbClr val="58595B"/>
                </a:solidFill>
                <a:latin typeface="Arial"/>
              </a:rPr>
              <a:t>о</a:t>
            </a:r>
            <a:r>
              <a:rPr lang="ru-RU" sz="1000" b="0" i="0" spc="0" baseline="0" dirty="0">
                <a:solidFill>
                  <a:srgbClr val="58595B"/>
                </a:solidFill>
                <a:latin typeface="Arial"/>
              </a:rPr>
              <a:t>т т</a:t>
            </a:r>
            <a:r>
              <a:rPr lang="ru-RU" sz="1000" b="0" i="0" spc="-15" baseline="0" dirty="0">
                <a:solidFill>
                  <a:srgbClr val="58595B"/>
                </a:solidFill>
                <a:latin typeface="Arial"/>
              </a:rPr>
              <a:t>р</a:t>
            </a:r>
            <a:r>
              <a:rPr lang="ru-RU" sz="1000" b="0" i="0" spc="-33" baseline="0" dirty="0">
                <a:solidFill>
                  <a:srgbClr val="58595B"/>
                </a:solidFill>
                <a:latin typeface="Arial"/>
              </a:rPr>
              <a:t>у</a:t>
            </a:r>
            <a:r>
              <a:rPr lang="ru-RU" sz="1000" b="0" i="0" spc="0" baseline="0" dirty="0">
                <a:solidFill>
                  <a:srgbClr val="58595B"/>
                </a:solidFill>
                <a:latin typeface="Arial"/>
              </a:rPr>
              <a:t>довой </a:t>
            </a:r>
            <a:r>
              <a:rPr lang="ru-RU" sz="1000" b="0" i="0" spc="0" baseline="0" dirty="0" smtClean="0">
                <a:solidFill>
                  <a:srgbClr val="58595B"/>
                </a:solidFill>
                <a:latin typeface="Arial"/>
              </a:rPr>
              <a:t>д</a:t>
            </a:r>
            <a:r>
              <a:rPr lang="ru-RU" sz="1000" b="0" i="0" spc="-15" baseline="0" dirty="0" smtClean="0">
                <a:solidFill>
                  <a:srgbClr val="58595B"/>
                </a:solidFill>
                <a:latin typeface="Arial"/>
              </a:rPr>
              <a:t>е</a:t>
            </a:r>
            <a:r>
              <a:rPr lang="ru-RU" sz="1000" b="0" i="0" spc="0" baseline="0" dirty="0" smtClean="0">
                <a:solidFill>
                  <a:srgbClr val="58595B"/>
                </a:solidFill>
                <a:latin typeface="Arial"/>
              </a:rPr>
              <a:t>я</a:t>
            </a:r>
            <a:r>
              <a:rPr lang="ru-RU" sz="1000" b="0" i="0" spc="-23" baseline="0" dirty="0" smtClean="0">
                <a:solidFill>
                  <a:srgbClr val="58595B"/>
                </a:solidFill>
                <a:latin typeface="Arial"/>
              </a:rPr>
              <a:t>т</a:t>
            </a:r>
            <a:r>
              <a:rPr lang="ru-RU" sz="1000" b="0" i="0" spc="0" baseline="0" dirty="0" smtClean="0">
                <a:solidFill>
                  <a:srgbClr val="58595B"/>
                </a:solidFill>
                <a:latin typeface="Arial"/>
              </a:rPr>
              <a:t>ельности и премии </a:t>
            </a:r>
            <a:r>
              <a:rPr lang="ru-RU" sz="1000" b="0" i="0" spc="0" baseline="0" dirty="0">
                <a:solidFill>
                  <a:srgbClr val="58595B"/>
                </a:solidFill>
                <a:latin typeface="Arial"/>
              </a:rPr>
              <a:t>учитыва</a:t>
            </a:r>
            <a:r>
              <a:rPr lang="ru-RU" sz="1000" b="0" i="0" spc="-21" baseline="0" dirty="0">
                <a:solidFill>
                  <a:srgbClr val="58595B"/>
                </a:solidFill>
                <a:latin typeface="Arial"/>
              </a:rPr>
              <a:t>ю</a:t>
            </a:r>
            <a:r>
              <a:rPr lang="ru-RU" sz="1000" b="0" i="0" spc="-23" baseline="0" dirty="0">
                <a:solidFill>
                  <a:srgbClr val="58595B"/>
                </a:solidFill>
                <a:latin typeface="Arial"/>
              </a:rPr>
              <a:t>т</a:t>
            </a:r>
            <a:r>
              <a:rPr lang="ru-RU" sz="1000" b="0" i="0" spc="-15" baseline="0" dirty="0">
                <a:solidFill>
                  <a:srgbClr val="58595B"/>
                </a:solidFill>
                <a:latin typeface="Arial"/>
              </a:rPr>
              <a:t>с</a:t>
            </a:r>
            <a:r>
              <a:rPr lang="ru-RU" sz="1000" b="0" i="0" spc="0" baseline="0" dirty="0">
                <a:solidFill>
                  <a:srgbClr val="58595B"/>
                </a:solidFill>
                <a:latin typeface="Arial"/>
              </a:rPr>
              <a:t>я </a:t>
            </a:r>
            <a:r>
              <a:rPr lang="ru-RU" sz="1000" b="0" i="0" spc="0" baseline="0" dirty="0" smtClean="0">
                <a:solidFill>
                  <a:srgbClr val="58595B"/>
                </a:solidFill>
                <a:latin typeface="Arial"/>
              </a:rPr>
              <a:t>в д</a:t>
            </a:r>
            <a:r>
              <a:rPr lang="ru-RU" sz="1000" b="0" i="0" spc="-19" baseline="0" dirty="0" smtClean="0">
                <a:solidFill>
                  <a:srgbClr val="58595B"/>
                </a:solidFill>
                <a:latin typeface="Arial"/>
              </a:rPr>
              <a:t>ох</a:t>
            </a:r>
            <a:r>
              <a:rPr lang="ru-RU" sz="1000" b="0" i="0" spc="0" baseline="0" dirty="0" smtClean="0">
                <a:solidFill>
                  <a:srgbClr val="58595B"/>
                </a:solidFill>
                <a:latin typeface="Arial"/>
              </a:rPr>
              <a:t>одах </a:t>
            </a:r>
            <a:r>
              <a:rPr lang="ru-RU" sz="1000" b="0" i="0" spc="0" baseline="0" dirty="0">
                <a:solidFill>
                  <a:srgbClr val="58595B"/>
                </a:solidFill>
                <a:latin typeface="Arial"/>
              </a:rPr>
              <a:t>семьи </a:t>
            </a:r>
            <a:r>
              <a:rPr lang="ru-RU" sz="1000" b="0" i="0" spc="0" baseline="0" dirty="0" smtClean="0">
                <a:solidFill>
                  <a:srgbClr val="58595B"/>
                </a:solidFill>
                <a:latin typeface="Arial"/>
              </a:rPr>
              <a:t>в ме</a:t>
            </a:r>
            <a:r>
              <a:rPr lang="ru-RU" sz="1000" b="0" i="0" spc="-15" baseline="0" dirty="0" smtClean="0">
                <a:solidFill>
                  <a:srgbClr val="58595B"/>
                </a:solidFill>
                <a:latin typeface="Arial"/>
              </a:rPr>
              <a:t>с</a:t>
            </a:r>
            <a:r>
              <a:rPr lang="ru-RU" sz="1000" b="0" i="0" spc="0" baseline="0" dirty="0" smtClean="0">
                <a:solidFill>
                  <a:srgbClr val="58595B"/>
                </a:solidFill>
                <a:latin typeface="Arial"/>
              </a:rPr>
              <a:t>яце их</a:t>
            </a:r>
            <a:r>
              <a:rPr lang="ru-RU" sz="1000" b="0" i="0" spc="0" dirty="0" smtClean="0">
                <a:solidFill>
                  <a:srgbClr val="58595B"/>
                </a:solidFill>
                <a:latin typeface="Arial"/>
              </a:rPr>
              <a:t> фактического</a:t>
            </a:r>
            <a:endParaRPr lang="ru-RU" sz="1000" b="0" i="0" spc="0" baseline="0" dirty="0">
              <a:solidFill>
                <a:srgbClr val="58595B"/>
              </a:solidFill>
              <a:latin typeface="Arial"/>
            </a:endParaRPr>
          </a:p>
        </p:txBody>
      </p:sp>
      <p:sp>
        <p:nvSpPr>
          <p:cNvPr id="171" name="Rectangle 171"/>
          <p:cNvSpPr/>
          <p:nvPr/>
        </p:nvSpPr>
        <p:spPr>
          <a:xfrm>
            <a:off x="827509" y="6065986"/>
            <a:ext cx="2082441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12"/>
            <a:r>
              <a:rPr lang="ru-RU" sz="1000" b="0" i="0" spc="0" baseline="0" dirty="0" smtClean="0">
                <a:solidFill>
                  <a:srgbClr val="58595B"/>
                </a:solidFill>
                <a:latin typeface="Arial"/>
              </a:rPr>
              <a:t> </a:t>
            </a:r>
            <a:r>
              <a:rPr lang="ru-RU" sz="1000" b="0" i="0" spc="0" baseline="0" dirty="0">
                <a:solidFill>
                  <a:srgbClr val="58595B"/>
                </a:solidFill>
                <a:latin typeface="Arial"/>
              </a:rPr>
              <a:t>получения, </a:t>
            </a:r>
            <a:r>
              <a:rPr lang="ru-RU" sz="1000" b="0" i="0" spc="-18" baseline="0" dirty="0" smtClean="0">
                <a:solidFill>
                  <a:srgbClr val="58595B"/>
                </a:solidFill>
                <a:latin typeface="Arial"/>
              </a:rPr>
              <a:t>к</a:t>
            </a:r>
            <a:r>
              <a:rPr lang="ru-RU" sz="1000" b="0" i="0" spc="-21" baseline="0" dirty="0" smtClean="0">
                <a:solidFill>
                  <a:srgbClr val="58595B"/>
                </a:solidFill>
                <a:latin typeface="Arial"/>
              </a:rPr>
              <a:t>о</a:t>
            </a:r>
            <a:r>
              <a:rPr lang="ru-RU" sz="1000" b="0" i="0" spc="-23" baseline="0" dirty="0" smtClean="0">
                <a:solidFill>
                  <a:srgbClr val="58595B"/>
                </a:solidFill>
                <a:latin typeface="Arial"/>
              </a:rPr>
              <a:t>т</a:t>
            </a:r>
            <a:r>
              <a:rPr lang="ru-RU" sz="1000" b="0" i="0" spc="0" baseline="0" dirty="0" smtClean="0">
                <a:solidFill>
                  <a:srgbClr val="58595B"/>
                </a:solidFill>
                <a:latin typeface="Arial"/>
              </a:rPr>
              <a:t>орый </a:t>
            </a:r>
            <a:r>
              <a:rPr lang="ru-RU" sz="1000" b="0" i="0" spc="0" baseline="0" dirty="0">
                <a:solidFill>
                  <a:srgbClr val="58595B"/>
                </a:solidFill>
                <a:latin typeface="Arial"/>
              </a:rPr>
              <a:t>при</a:t>
            </a:r>
            <a:r>
              <a:rPr lang="ru-RU" sz="1000" b="0" i="0" spc="-19" baseline="0" dirty="0">
                <a:solidFill>
                  <a:srgbClr val="58595B"/>
                </a:solidFill>
                <a:latin typeface="Arial"/>
              </a:rPr>
              <a:t>х</a:t>
            </a:r>
            <a:r>
              <a:rPr lang="ru-RU" sz="1000" b="0" i="0" spc="0" baseline="0" dirty="0">
                <a:solidFill>
                  <a:srgbClr val="58595B"/>
                </a:solidFill>
                <a:latin typeface="Arial"/>
              </a:rPr>
              <a:t>оди</a:t>
            </a:r>
            <a:r>
              <a:rPr lang="ru-RU" sz="1000" b="0" i="0" spc="-24" baseline="0" dirty="0">
                <a:solidFill>
                  <a:srgbClr val="58595B"/>
                </a:solidFill>
                <a:latin typeface="Arial"/>
              </a:rPr>
              <a:t>т</a:t>
            </a:r>
            <a:r>
              <a:rPr lang="ru-RU" sz="1000" b="0" i="0" spc="-15" baseline="0" dirty="0">
                <a:solidFill>
                  <a:srgbClr val="58595B"/>
                </a:solidFill>
                <a:latin typeface="Arial"/>
              </a:rPr>
              <a:t>с</a:t>
            </a:r>
            <a:r>
              <a:rPr lang="ru-RU" sz="1000" b="0" i="0" spc="0" baseline="0" dirty="0">
                <a:solidFill>
                  <a:srgbClr val="58595B"/>
                </a:solidFill>
                <a:latin typeface="Arial"/>
              </a:rPr>
              <a:t>я </a:t>
            </a:r>
            <a:r>
              <a:rPr lang="ru-RU" sz="1000" b="0" i="0" spc="0" baseline="0" dirty="0" smtClean="0">
                <a:solidFill>
                  <a:srgbClr val="58595B"/>
                </a:solidFill>
                <a:latin typeface="Arial"/>
              </a:rPr>
              <a:t>на ра</a:t>
            </a:r>
            <a:r>
              <a:rPr lang="ru-RU" sz="1000" b="0" i="0" spc="-16" baseline="0" dirty="0" smtClean="0">
                <a:solidFill>
                  <a:srgbClr val="58595B"/>
                </a:solidFill>
                <a:latin typeface="Arial"/>
              </a:rPr>
              <a:t>с</a:t>
            </a:r>
            <a:r>
              <a:rPr lang="ru-RU" sz="1000" b="0" i="0" spc="0" baseline="0" dirty="0" smtClean="0">
                <a:solidFill>
                  <a:srgbClr val="58595B"/>
                </a:solidFill>
                <a:latin typeface="Arial"/>
              </a:rPr>
              <a:t>ч</a:t>
            </a:r>
            <a:r>
              <a:rPr lang="ru-RU" sz="1000" b="0" i="0" spc="-20" baseline="0" dirty="0" smtClean="0">
                <a:solidFill>
                  <a:srgbClr val="58595B"/>
                </a:solidFill>
                <a:latin typeface="Arial"/>
              </a:rPr>
              <a:t>е</a:t>
            </a:r>
            <a:r>
              <a:rPr lang="ru-RU" sz="1000" b="0" i="0" spc="0" baseline="0" dirty="0" smtClean="0">
                <a:solidFill>
                  <a:srgbClr val="58595B"/>
                </a:solidFill>
                <a:latin typeface="Arial"/>
              </a:rPr>
              <a:t>тный </a:t>
            </a:r>
            <a:r>
              <a:rPr lang="ru-RU" sz="1000" b="0" i="0" spc="0" baseline="0" dirty="0">
                <a:solidFill>
                  <a:srgbClr val="58595B"/>
                </a:solidFill>
                <a:latin typeface="Arial"/>
              </a:rPr>
              <a:t>период. При иных </a:t>
            </a:r>
          </a:p>
        </p:txBody>
      </p:sp>
      <p:sp>
        <p:nvSpPr>
          <p:cNvPr id="172" name="Rectangle 172"/>
          <p:cNvSpPr/>
          <p:nvPr/>
        </p:nvSpPr>
        <p:spPr>
          <a:xfrm>
            <a:off x="827509" y="6354018"/>
            <a:ext cx="2082403" cy="9233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/>
            <a:r>
              <a:rPr lang="ru-RU" sz="1000" b="0" i="0" spc="0" baseline="0" dirty="0">
                <a:solidFill>
                  <a:srgbClr val="58595B"/>
                </a:solidFill>
                <a:latin typeface="Arial"/>
              </a:rPr>
              <a:t>сроках выплаты д</a:t>
            </a:r>
            <a:r>
              <a:rPr lang="ru-RU" sz="1000" b="0" i="0" spc="-19" baseline="0" dirty="0">
                <a:solidFill>
                  <a:srgbClr val="58595B"/>
                </a:solidFill>
                <a:latin typeface="Arial"/>
              </a:rPr>
              <a:t>ох</a:t>
            </a:r>
            <a:r>
              <a:rPr lang="ru-RU" sz="1000" b="0" i="0" spc="0" baseline="0" dirty="0">
                <a:solidFill>
                  <a:srgbClr val="58595B"/>
                </a:solidFill>
                <a:latin typeface="Arial"/>
              </a:rPr>
              <a:t>одов </a:t>
            </a:r>
            <a:r>
              <a:rPr lang="ru-RU" sz="1000" b="0" i="0" spc="0" baseline="0" dirty="0" smtClean="0">
                <a:solidFill>
                  <a:srgbClr val="58595B"/>
                </a:solidFill>
                <a:latin typeface="Arial"/>
              </a:rPr>
              <a:t>их сумма </a:t>
            </a:r>
            <a:r>
              <a:rPr lang="ru-RU" sz="1000" b="0" i="0" spc="0" baseline="0" dirty="0">
                <a:solidFill>
                  <a:srgbClr val="58595B"/>
                </a:solidFill>
                <a:latin typeface="Arial"/>
              </a:rPr>
              <a:t>дели</a:t>
            </a:r>
            <a:r>
              <a:rPr lang="ru-RU" sz="1000" b="0" i="0" spc="-24" baseline="0" dirty="0">
                <a:solidFill>
                  <a:srgbClr val="58595B"/>
                </a:solidFill>
                <a:latin typeface="Arial"/>
              </a:rPr>
              <a:t>т</a:t>
            </a:r>
            <a:r>
              <a:rPr lang="ru-RU" sz="1000" b="0" i="0" spc="-16" baseline="0" dirty="0">
                <a:solidFill>
                  <a:srgbClr val="58595B"/>
                </a:solidFill>
                <a:latin typeface="Arial"/>
              </a:rPr>
              <a:t>с</a:t>
            </a:r>
            <a:r>
              <a:rPr lang="ru-RU" sz="1000" b="0" i="0" spc="0" baseline="0" dirty="0">
                <a:solidFill>
                  <a:srgbClr val="58595B"/>
                </a:solidFill>
                <a:latin typeface="Arial"/>
              </a:rPr>
              <a:t>я </a:t>
            </a:r>
            <a:r>
              <a:rPr lang="ru-RU" sz="1000" b="0" i="0" spc="0" baseline="0" dirty="0" smtClean="0">
                <a:solidFill>
                  <a:srgbClr val="58595B"/>
                </a:solidFill>
                <a:latin typeface="Arial"/>
              </a:rPr>
              <a:t>на </a:t>
            </a:r>
            <a:r>
              <a:rPr lang="ru-RU" sz="1000" b="0" i="0" spc="-18" baseline="0" dirty="0" smtClean="0">
                <a:solidFill>
                  <a:srgbClr val="58595B"/>
                </a:solidFill>
                <a:latin typeface="Arial"/>
              </a:rPr>
              <a:t>к</a:t>
            </a:r>
            <a:r>
              <a:rPr lang="ru-RU" sz="1000" b="0" i="0" spc="0" baseline="0" dirty="0" smtClean="0">
                <a:solidFill>
                  <a:srgbClr val="58595B"/>
                </a:solidFill>
                <a:latin typeface="Arial"/>
              </a:rPr>
              <a:t>оличество ме</a:t>
            </a:r>
            <a:r>
              <a:rPr lang="ru-RU" sz="1000" b="0" i="0" spc="-15" baseline="0" dirty="0" smtClean="0">
                <a:solidFill>
                  <a:srgbClr val="58595B"/>
                </a:solidFill>
                <a:latin typeface="Arial"/>
              </a:rPr>
              <a:t>с</a:t>
            </a:r>
            <a:r>
              <a:rPr lang="ru-RU" sz="1000" b="0" i="0" spc="0" baseline="0" dirty="0" smtClean="0">
                <a:solidFill>
                  <a:srgbClr val="58595B"/>
                </a:solidFill>
                <a:latin typeface="Arial"/>
              </a:rPr>
              <a:t>яцев</a:t>
            </a:r>
            <a:r>
              <a:rPr lang="ru-RU" sz="1000" b="0" i="0" spc="0" baseline="0" dirty="0">
                <a:solidFill>
                  <a:srgbClr val="58595B"/>
                </a:solidFill>
                <a:latin typeface="Arial"/>
              </a:rPr>
              <a:t>, </a:t>
            </a:r>
            <a:r>
              <a:rPr lang="ru-RU" sz="1000" b="0" i="0" spc="0" baseline="0" dirty="0" smtClean="0">
                <a:solidFill>
                  <a:srgbClr val="58595B"/>
                </a:solidFill>
                <a:latin typeface="Arial"/>
              </a:rPr>
              <a:t>за </a:t>
            </a:r>
            <a:r>
              <a:rPr lang="ru-RU" sz="1000" b="0" i="0" spc="-19" baseline="0" dirty="0" smtClean="0">
                <a:solidFill>
                  <a:srgbClr val="58595B"/>
                </a:solidFill>
                <a:latin typeface="Arial"/>
              </a:rPr>
              <a:t>к</a:t>
            </a:r>
            <a:r>
              <a:rPr lang="ru-RU" sz="1000" b="0" i="0" spc="-20" baseline="0" dirty="0" smtClean="0">
                <a:solidFill>
                  <a:srgbClr val="58595B"/>
                </a:solidFill>
                <a:latin typeface="Arial"/>
              </a:rPr>
              <a:t>о</a:t>
            </a:r>
            <a:r>
              <a:rPr lang="ru-RU" sz="1000" b="0" i="0" spc="-24" baseline="0" dirty="0" smtClean="0">
                <a:solidFill>
                  <a:srgbClr val="58595B"/>
                </a:solidFill>
                <a:latin typeface="Arial"/>
              </a:rPr>
              <a:t>т</a:t>
            </a:r>
            <a:r>
              <a:rPr lang="ru-RU" sz="1000" b="0" i="0" spc="0" baseline="0" dirty="0" smtClean="0">
                <a:solidFill>
                  <a:srgbClr val="58595B"/>
                </a:solidFill>
                <a:latin typeface="Arial"/>
              </a:rPr>
              <a:t>орые </a:t>
            </a:r>
            <a:r>
              <a:rPr lang="ru-RU" sz="1000" b="0" i="0" spc="0" baseline="0" dirty="0">
                <a:solidFill>
                  <a:srgbClr val="58595B"/>
                </a:solidFill>
                <a:latin typeface="Arial"/>
              </a:rPr>
              <a:t>она </a:t>
            </a:r>
            <a:r>
              <a:rPr lang="ru-RU" sz="1000" b="0" i="0" spc="0" baseline="0" dirty="0" smtClean="0">
                <a:solidFill>
                  <a:srgbClr val="58595B"/>
                </a:solidFill>
                <a:latin typeface="Arial"/>
              </a:rPr>
              <a:t>начи</a:t>
            </a:r>
            <a:r>
              <a:rPr lang="ru-RU" sz="1000" b="0" i="0" spc="-12" baseline="0" dirty="0" smtClean="0">
                <a:solidFill>
                  <a:srgbClr val="58595B"/>
                </a:solidFill>
                <a:latin typeface="Arial"/>
              </a:rPr>
              <a:t>с</a:t>
            </a:r>
            <a:r>
              <a:rPr lang="ru-RU" sz="1000" b="0" i="0" spc="0" baseline="0" dirty="0" smtClean="0">
                <a:solidFill>
                  <a:srgbClr val="58595B"/>
                </a:solidFill>
                <a:latin typeface="Arial"/>
              </a:rPr>
              <a:t>лена</a:t>
            </a:r>
            <a:r>
              <a:rPr lang="ru-RU" sz="1000" b="0" i="0" spc="0" baseline="0" dirty="0">
                <a:solidFill>
                  <a:srgbClr val="58595B"/>
                </a:solidFill>
                <a:latin typeface="Arial"/>
              </a:rPr>
              <a:t>, и учитыва</a:t>
            </a:r>
            <a:r>
              <a:rPr lang="ru-RU" sz="1000" b="0" i="0" spc="-21" baseline="0" dirty="0">
                <a:solidFill>
                  <a:srgbClr val="58595B"/>
                </a:solidFill>
                <a:latin typeface="Arial"/>
              </a:rPr>
              <a:t>е</a:t>
            </a:r>
            <a:r>
              <a:rPr lang="ru-RU" sz="1000" b="0" i="0" spc="-23" baseline="0" dirty="0">
                <a:solidFill>
                  <a:srgbClr val="58595B"/>
                </a:solidFill>
                <a:latin typeface="Arial"/>
              </a:rPr>
              <a:t>т</a:t>
            </a:r>
            <a:r>
              <a:rPr lang="ru-RU" sz="1000" b="0" i="0" spc="-15" baseline="0" dirty="0">
                <a:solidFill>
                  <a:srgbClr val="58595B"/>
                </a:solidFill>
                <a:latin typeface="Arial"/>
              </a:rPr>
              <a:t>с</a:t>
            </a:r>
            <a:r>
              <a:rPr lang="ru-RU" sz="1000" b="0" i="0" spc="0" baseline="0" dirty="0">
                <a:solidFill>
                  <a:srgbClr val="58595B"/>
                </a:solidFill>
                <a:latin typeface="Arial"/>
              </a:rPr>
              <a:t>я </a:t>
            </a:r>
            <a:r>
              <a:rPr lang="ru-RU" sz="1000" b="0" i="0" spc="0" baseline="0" dirty="0" smtClean="0">
                <a:solidFill>
                  <a:srgbClr val="58595B"/>
                </a:solidFill>
                <a:latin typeface="Arial"/>
              </a:rPr>
              <a:t>за </a:t>
            </a:r>
            <a:r>
              <a:rPr lang="ru-RU" sz="1000" b="0" i="0" spc="-24" baseline="0" dirty="0" smtClean="0">
                <a:solidFill>
                  <a:srgbClr val="58595B"/>
                </a:solidFill>
                <a:latin typeface="Arial"/>
              </a:rPr>
              <a:t>т</a:t>
            </a:r>
            <a:r>
              <a:rPr lang="ru-RU" sz="1000" b="0" i="0" spc="0" baseline="0" dirty="0" smtClean="0">
                <a:solidFill>
                  <a:srgbClr val="58595B"/>
                </a:solidFill>
                <a:latin typeface="Arial"/>
              </a:rPr>
              <a:t>е ме</a:t>
            </a:r>
            <a:r>
              <a:rPr lang="ru-RU" sz="1000" b="0" i="0" spc="-16" baseline="0" dirty="0" smtClean="0">
                <a:solidFill>
                  <a:srgbClr val="58595B"/>
                </a:solidFill>
                <a:latin typeface="Arial"/>
              </a:rPr>
              <a:t>с</a:t>
            </a:r>
            <a:r>
              <a:rPr lang="ru-RU" sz="1000" b="0" i="0" spc="0" baseline="0" dirty="0" smtClean="0">
                <a:solidFill>
                  <a:srgbClr val="58595B"/>
                </a:solidFill>
                <a:latin typeface="Arial"/>
              </a:rPr>
              <a:t>яцы, к</a:t>
            </a:r>
            <a:r>
              <a:rPr lang="ru-RU" sz="1000" b="0" i="0" spc="-20" baseline="0" dirty="0" smtClean="0">
                <a:solidFill>
                  <a:srgbClr val="58595B"/>
                </a:solidFill>
                <a:latin typeface="Arial"/>
              </a:rPr>
              <a:t>о</a:t>
            </a:r>
            <a:r>
              <a:rPr lang="ru-RU" sz="1000" b="0" i="0" spc="-24" baseline="0" dirty="0" smtClean="0">
                <a:solidFill>
                  <a:srgbClr val="58595B"/>
                </a:solidFill>
                <a:latin typeface="Arial"/>
              </a:rPr>
              <a:t>т</a:t>
            </a:r>
            <a:r>
              <a:rPr lang="ru-RU" sz="1000" b="0" i="0" spc="0" baseline="0" dirty="0" smtClean="0">
                <a:solidFill>
                  <a:srgbClr val="58595B"/>
                </a:solidFill>
                <a:latin typeface="Arial"/>
              </a:rPr>
              <a:t>орые при</a:t>
            </a:r>
            <a:r>
              <a:rPr lang="ru-RU" sz="1000" b="0" i="0" spc="-18" baseline="0" dirty="0" smtClean="0">
                <a:solidFill>
                  <a:srgbClr val="58595B"/>
                </a:solidFill>
                <a:latin typeface="Arial"/>
              </a:rPr>
              <a:t>х</a:t>
            </a:r>
            <a:r>
              <a:rPr lang="ru-RU" sz="1000" b="0" i="0" spc="0" baseline="0" dirty="0" smtClean="0">
                <a:solidFill>
                  <a:srgbClr val="58595B"/>
                </a:solidFill>
                <a:latin typeface="Arial"/>
              </a:rPr>
              <a:t>одя</a:t>
            </a:r>
            <a:r>
              <a:rPr lang="ru-RU" sz="1000" b="0" i="0" spc="-24" baseline="0" dirty="0" smtClean="0">
                <a:solidFill>
                  <a:srgbClr val="58595B"/>
                </a:solidFill>
                <a:latin typeface="Arial"/>
              </a:rPr>
              <a:t>т</a:t>
            </a:r>
            <a:r>
              <a:rPr lang="ru-RU" sz="1000" b="0" i="0" spc="-16" baseline="0" dirty="0" smtClean="0">
                <a:solidFill>
                  <a:srgbClr val="58595B"/>
                </a:solidFill>
                <a:latin typeface="Arial"/>
              </a:rPr>
              <a:t>с</a:t>
            </a:r>
            <a:r>
              <a:rPr lang="ru-RU" sz="1000" b="0" i="0" spc="0" baseline="0" dirty="0" smtClean="0">
                <a:solidFill>
                  <a:srgbClr val="58595B"/>
                </a:solidFill>
                <a:latin typeface="Arial"/>
              </a:rPr>
              <a:t>я </a:t>
            </a:r>
            <a:r>
              <a:rPr lang="ru-RU" sz="1000" b="0" i="0" spc="0" baseline="0" dirty="0">
                <a:solidFill>
                  <a:srgbClr val="58595B"/>
                </a:solidFill>
                <a:latin typeface="Arial"/>
              </a:rPr>
              <a:t>на расч</a:t>
            </a:r>
            <a:r>
              <a:rPr lang="ru-RU" sz="1000" b="0" i="0" spc="-21" baseline="0" dirty="0">
                <a:solidFill>
                  <a:srgbClr val="58595B"/>
                </a:solidFill>
                <a:latin typeface="Arial"/>
              </a:rPr>
              <a:t>е</a:t>
            </a:r>
            <a:r>
              <a:rPr lang="ru-RU" sz="1000" b="0" i="0" spc="0" baseline="0" dirty="0">
                <a:solidFill>
                  <a:srgbClr val="58595B"/>
                </a:solidFill>
                <a:latin typeface="Arial"/>
              </a:rPr>
              <a:t>тный период</a:t>
            </a:r>
          </a:p>
        </p:txBody>
      </p:sp>
      <p:sp>
        <p:nvSpPr>
          <p:cNvPr id="173" name="Rectangle 173"/>
          <p:cNvSpPr/>
          <p:nvPr/>
        </p:nvSpPr>
        <p:spPr>
          <a:xfrm>
            <a:off x="827509" y="7578154"/>
            <a:ext cx="1954263" cy="29057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000" b="0" i="0" spc="0" baseline="0" dirty="0">
                <a:solidFill>
                  <a:srgbClr val="58595B"/>
                </a:solidFill>
                <a:latin typeface="Arial"/>
              </a:rPr>
              <a:t>В</a:t>
            </a:r>
            <a:r>
              <a:rPr lang="ru-RU" sz="1000" b="0" i="0" spc="-35" baseline="0" dirty="0">
                <a:solidFill>
                  <a:srgbClr val="58595B"/>
                </a:solidFill>
                <a:latin typeface="Arial"/>
              </a:rPr>
              <a:t>А</a:t>
            </a:r>
            <a:r>
              <a:rPr lang="ru-RU" sz="1000" b="0" i="0" spc="-24" baseline="0" dirty="0">
                <a:solidFill>
                  <a:srgbClr val="58595B"/>
                </a:solidFill>
                <a:latin typeface="Arial"/>
              </a:rPr>
              <a:t>Ж</a:t>
            </a:r>
            <a:r>
              <a:rPr lang="ru-RU" sz="1000" b="0" i="0" spc="0" baseline="0" dirty="0">
                <a:solidFill>
                  <a:srgbClr val="58595B"/>
                </a:solidFill>
                <a:latin typeface="Arial"/>
              </a:rPr>
              <a:t>НО! </a:t>
            </a:r>
            <a:r>
              <a:rPr lang="ru-RU" sz="1000" b="0" i="0" spc="-11" baseline="0" dirty="0">
                <a:solidFill>
                  <a:srgbClr val="58595B"/>
                </a:solidFill>
                <a:latin typeface="Arial"/>
              </a:rPr>
              <a:t>Д</a:t>
            </a:r>
            <a:r>
              <a:rPr lang="ru-RU" sz="1000" b="0" i="0" spc="-18" baseline="0" dirty="0">
                <a:solidFill>
                  <a:srgbClr val="58595B"/>
                </a:solidFill>
                <a:latin typeface="Arial"/>
              </a:rPr>
              <a:t>ох</a:t>
            </a:r>
            <a:r>
              <a:rPr lang="ru-RU" sz="1000" b="0" i="0" spc="0" baseline="0" dirty="0">
                <a:solidFill>
                  <a:srgbClr val="58595B"/>
                </a:solidFill>
                <a:latin typeface="Arial"/>
              </a:rPr>
              <a:t>оды семьи учи-</a:t>
            </a:r>
          </a:p>
          <a:p>
            <a:pPr marL="12">
              <a:lnSpc>
                <a:spcPts val="1200"/>
              </a:lnSpc>
            </a:pPr>
            <a:r>
              <a:rPr lang="ru-RU" sz="1000" b="0" i="0" spc="0" baseline="0" dirty="0">
                <a:solidFill>
                  <a:srgbClr val="58595B"/>
                </a:solidFill>
                <a:latin typeface="Arial"/>
              </a:rPr>
              <a:t>тыва</a:t>
            </a:r>
            <a:r>
              <a:rPr lang="ru-RU" sz="1000" b="0" i="0" spc="-20" baseline="0" dirty="0">
                <a:solidFill>
                  <a:srgbClr val="58595B"/>
                </a:solidFill>
                <a:latin typeface="Arial"/>
              </a:rPr>
              <a:t>ю</a:t>
            </a:r>
            <a:r>
              <a:rPr lang="ru-RU" sz="1000" b="0" i="0" spc="-24" baseline="0" dirty="0">
                <a:solidFill>
                  <a:srgbClr val="58595B"/>
                </a:solidFill>
                <a:latin typeface="Arial"/>
              </a:rPr>
              <a:t>т</a:t>
            </a:r>
            <a:r>
              <a:rPr lang="ru-RU" sz="1000" b="0" i="0" spc="-16" baseline="0" dirty="0">
                <a:solidFill>
                  <a:srgbClr val="58595B"/>
                </a:solidFill>
                <a:latin typeface="Arial"/>
              </a:rPr>
              <a:t>с</a:t>
            </a:r>
            <a:r>
              <a:rPr lang="ru-RU" sz="1000" b="0" i="0" spc="0" baseline="0" dirty="0">
                <a:solidFill>
                  <a:srgbClr val="58595B"/>
                </a:solidFill>
                <a:latin typeface="Arial"/>
              </a:rPr>
              <a:t>я до выч</a:t>
            </a:r>
            <a:r>
              <a:rPr lang="ru-RU" sz="1000" b="0" i="0" spc="-21" baseline="0" dirty="0">
                <a:solidFill>
                  <a:srgbClr val="58595B"/>
                </a:solidFill>
                <a:latin typeface="Arial"/>
              </a:rPr>
              <a:t>е</a:t>
            </a:r>
            <a:r>
              <a:rPr lang="ru-RU" sz="1000" b="0" i="0" spc="0" baseline="0" dirty="0">
                <a:solidFill>
                  <a:srgbClr val="58595B"/>
                </a:solidFill>
                <a:latin typeface="Arial"/>
              </a:rPr>
              <a:t>та нало</a:t>
            </a:r>
            <a:r>
              <a:rPr lang="ru-RU" sz="1000" b="0" i="0" spc="-24" baseline="0" dirty="0">
                <a:solidFill>
                  <a:srgbClr val="58595B"/>
                </a:solidFill>
                <a:latin typeface="Arial"/>
              </a:rPr>
              <a:t>г</a:t>
            </a:r>
            <a:r>
              <a:rPr lang="ru-RU" sz="1000" b="0" i="0" spc="0" baseline="0" dirty="0">
                <a:solidFill>
                  <a:srgbClr val="58595B"/>
                </a:solidFill>
                <a:latin typeface="Arial"/>
              </a:rPr>
              <a:t>ов</a:t>
            </a:r>
          </a:p>
        </p:txBody>
      </p:sp>
      <p:sp>
        <p:nvSpPr>
          <p:cNvPr id="174" name="Rectangle 174"/>
          <p:cNvSpPr/>
          <p:nvPr/>
        </p:nvSpPr>
        <p:spPr>
          <a:xfrm>
            <a:off x="3254400" y="2946216"/>
            <a:ext cx="1590979" cy="17190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200" b="0" i="0" spc="-28" baseline="0" dirty="0">
                <a:solidFill>
                  <a:srgbClr val="0A5E8A"/>
                </a:solidFill>
                <a:latin typeface="Arial"/>
              </a:rPr>
              <a:t>Н</a:t>
            </a:r>
            <a:r>
              <a:rPr lang="ru-RU" sz="1200" b="0" i="0" spc="0" baseline="0" dirty="0">
                <a:solidFill>
                  <a:srgbClr val="0A5E8A"/>
                </a:solidFill>
                <a:latin typeface="Arial"/>
              </a:rPr>
              <a:t>Е У</a:t>
            </a:r>
            <a:r>
              <a:rPr lang="ru-RU" sz="1200" b="0" i="0" spc="-28" baseline="0" dirty="0">
                <a:solidFill>
                  <a:srgbClr val="0A5E8A"/>
                </a:solidFill>
                <a:latin typeface="Arial"/>
              </a:rPr>
              <a:t>Ч</a:t>
            </a:r>
            <a:r>
              <a:rPr lang="ru-RU" sz="1200" b="0" i="0" spc="-15" baseline="0" dirty="0">
                <a:solidFill>
                  <a:srgbClr val="0A5E8A"/>
                </a:solidFill>
                <a:latin typeface="Arial"/>
              </a:rPr>
              <a:t>И</a:t>
            </a:r>
            <a:r>
              <a:rPr lang="ru-RU" sz="1200" b="0" i="0" spc="-16" baseline="0" dirty="0">
                <a:solidFill>
                  <a:srgbClr val="0A5E8A"/>
                </a:solidFill>
                <a:latin typeface="Arial"/>
              </a:rPr>
              <a:t>Т</a:t>
            </a:r>
            <a:r>
              <a:rPr lang="ru-RU" sz="1200" b="0" i="0" spc="-29" baseline="0" dirty="0">
                <a:solidFill>
                  <a:srgbClr val="0A5E8A"/>
                </a:solidFill>
                <a:latin typeface="Arial"/>
              </a:rPr>
              <a:t>Ы</a:t>
            </a:r>
            <a:r>
              <a:rPr lang="ru-RU" sz="1200" b="0" i="0" spc="-18" baseline="0" dirty="0">
                <a:solidFill>
                  <a:srgbClr val="0A5E8A"/>
                </a:solidFill>
                <a:latin typeface="Arial"/>
              </a:rPr>
              <a:t>В</a:t>
            </a:r>
            <a:r>
              <a:rPr lang="ru-RU" sz="1200" b="0" i="0" spc="-13" baseline="0" dirty="0">
                <a:solidFill>
                  <a:srgbClr val="0A5E8A"/>
                </a:solidFill>
                <a:latin typeface="Arial"/>
              </a:rPr>
              <a:t>А</a:t>
            </a:r>
            <a:r>
              <a:rPr lang="ru-RU" sz="1200" b="0" i="0" spc="-31" baseline="0" dirty="0">
                <a:solidFill>
                  <a:srgbClr val="0A5E8A"/>
                </a:solidFill>
                <a:latin typeface="Arial"/>
              </a:rPr>
              <a:t>Ю</a:t>
            </a:r>
            <a:r>
              <a:rPr lang="ru-RU" sz="1200" b="0" i="0" spc="-32" baseline="0" dirty="0">
                <a:solidFill>
                  <a:srgbClr val="0A5E8A"/>
                </a:solidFill>
                <a:latin typeface="Arial"/>
              </a:rPr>
              <a:t>Т</a:t>
            </a:r>
            <a:r>
              <a:rPr lang="ru-RU" sz="1200" b="0" i="0" spc="-11" baseline="0" dirty="0">
                <a:solidFill>
                  <a:srgbClr val="0A5E8A"/>
                </a:solidFill>
                <a:latin typeface="Arial"/>
              </a:rPr>
              <a:t>С</a:t>
            </a:r>
            <a:r>
              <a:rPr lang="ru-RU" sz="1200" b="0" i="0" spc="0" baseline="0" dirty="0">
                <a:solidFill>
                  <a:srgbClr val="0A5E8A"/>
                </a:solidFill>
                <a:latin typeface="Arial"/>
              </a:rPr>
              <a:t>Я:</a:t>
            </a:r>
          </a:p>
        </p:txBody>
      </p:sp>
      <p:sp>
        <p:nvSpPr>
          <p:cNvPr id="175" name="Rectangle 175"/>
          <p:cNvSpPr/>
          <p:nvPr/>
        </p:nvSpPr>
        <p:spPr>
          <a:xfrm>
            <a:off x="3331493" y="3197009"/>
            <a:ext cx="1495782" cy="31963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100" b="0" i="0" spc="104" baseline="0" dirty="0">
                <a:solidFill>
                  <a:srgbClr val="231F20"/>
                </a:solidFill>
                <a:latin typeface="Montserrat-Regular"/>
              </a:rPr>
              <a:t> </a:t>
            </a:r>
            <a:r>
              <a:rPr lang="ru-RU" sz="1100" b="0" i="0" spc="-17" baseline="0" dirty="0">
                <a:solidFill>
                  <a:srgbClr val="231F20"/>
                </a:solidFill>
                <a:latin typeface="Arial"/>
              </a:rPr>
              <a:t>Е</a:t>
            </a:r>
            <a:r>
              <a:rPr lang="ru-RU" sz="1100" b="0" i="0" spc="-21" baseline="0" dirty="0">
                <a:solidFill>
                  <a:srgbClr val="231F20"/>
                </a:solidFill>
                <a:latin typeface="Arial"/>
              </a:rPr>
              <a:t>ж</a:t>
            </a:r>
            <a:r>
              <a:rPr lang="ru-RU" sz="1100" b="0" i="0" spc="0" baseline="0" dirty="0">
                <a:solidFill>
                  <a:srgbClr val="231F20"/>
                </a:solidFill>
                <a:latin typeface="Arial"/>
              </a:rPr>
              <a:t>еме</a:t>
            </a:r>
            <a:r>
              <a:rPr lang="ru-RU" sz="1100" b="0" i="0" spc="-20" baseline="0" dirty="0">
                <a:solidFill>
                  <a:srgbClr val="231F20"/>
                </a:solidFill>
                <a:latin typeface="Arial"/>
              </a:rPr>
              <a:t>с</a:t>
            </a:r>
            <a:r>
              <a:rPr lang="ru-RU" sz="1100" b="0" i="0" spc="0" baseline="0" dirty="0">
                <a:solidFill>
                  <a:srgbClr val="231F20"/>
                </a:solidFill>
                <a:latin typeface="Arial"/>
              </a:rPr>
              <a:t>ячные</a:t>
            </a:r>
            <a:r>
              <a:rPr lang="ru-RU" sz="1100" b="0" i="0" spc="0" baseline="0" dirty="0">
                <a:solidFill>
                  <a:srgbClr val="231F20"/>
                </a:solidFill>
                <a:latin typeface="Montserrat-Regular"/>
              </a:rPr>
              <a:t> </a:t>
            </a:r>
            <a:r>
              <a:rPr lang="ru-RU" sz="1100" b="0" i="0" spc="0" baseline="0" dirty="0">
                <a:solidFill>
                  <a:srgbClr val="231F20"/>
                </a:solidFill>
                <a:latin typeface="Arial"/>
              </a:rPr>
              <a:t>вы</a:t>
            </a:r>
            <a:r>
              <a:rPr lang="ru-RU" sz="1100" b="0" i="0" spc="0" baseline="0" dirty="0">
                <a:solidFill>
                  <a:srgbClr val="231F20"/>
                </a:solidFill>
                <a:latin typeface="Montserrat-Regular"/>
              </a:rPr>
              <a:t>-</a:t>
            </a:r>
          </a:p>
          <a:p>
            <a:pPr marL="49900">
              <a:lnSpc>
                <a:spcPts val="1320"/>
              </a:lnSpc>
            </a:pPr>
            <a:r>
              <a:rPr lang="ru-RU" sz="1100" b="0" i="0" spc="0" baseline="0" dirty="0">
                <a:solidFill>
                  <a:srgbClr val="231F20"/>
                </a:solidFill>
                <a:latin typeface="Arial"/>
              </a:rPr>
              <a:t>платы</a:t>
            </a:r>
            <a:r>
              <a:rPr lang="ru-RU" sz="1100" b="0" i="0" spc="0" baseline="0" dirty="0">
                <a:solidFill>
                  <a:srgbClr val="231F20"/>
                </a:solidFill>
                <a:latin typeface="Montserrat-Regular"/>
              </a:rPr>
              <a:t>, </a:t>
            </a:r>
            <a:r>
              <a:rPr lang="ru-RU" sz="1100" b="0" i="0" spc="0" baseline="0" dirty="0">
                <a:solidFill>
                  <a:srgbClr val="231F20"/>
                </a:solidFill>
                <a:latin typeface="Arial"/>
              </a:rPr>
              <a:t>полученные</a:t>
            </a:r>
            <a:r>
              <a:rPr lang="ru-RU" sz="1100" b="0" i="0" spc="0" baseline="0" dirty="0">
                <a:solidFill>
                  <a:srgbClr val="231F20"/>
                </a:solidFill>
                <a:latin typeface="Montserrat-Regular"/>
              </a:rPr>
              <a:t> </a:t>
            </a:r>
          </a:p>
        </p:txBody>
      </p:sp>
      <p:sp>
        <p:nvSpPr>
          <p:cNvPr id="176" name="Rectangle 176"/>
          <p:cNvSpPr/>
          <p:nvPr/>
        </p:nvSpPr>
        <p:spPr>
          <a:xfrm>
            <a:off x="3381393" y="3532288"/>
            <a:ext cx="1461939" cy="16927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100" b="0" i="0" spc="0" baseline="0" dirty="0" smtClean="0">
                <a:solidFill>
                  <a:srgbClr val="231F20"/>
                </a:solidFill>
                <a:latin typeface="Arial"/>
              </a:rPr>
              <a:t>за прошлые</a:t>
            </a:r>
            <a:r>
              <a:rPr lang="ru-RU" sz="1100" b="0" i="0" spc="0" baseline="0" dirty="0" smtClean="0">
                <a:solidFill>
                  <a:srgbClr val="231F20"/>
                </a:solidFill>
                <a:latin typeface="Montserrat-Regular"/>
              </a:rPr>
              <a:t> </a:t>
            </a:r>
            <a:r>
              <a:rPr lang="ru-RU" sz="1100" b="0" i="0" spc="0" baseline="0" dirty="0">
                <a:solidFill>
                  <a:srgbClr val="231F20"/>
                </a:solidFill>
                <a:latin typeface="Arial"/>
              </a:rPr>
              <a:t>периоды</a:t>
            </a:r>
            <a:r>
              <a:rPr lang="ru-RU" sz="1100" b="0" i="0" spc="0" baseline="0" dirty="0">
                <a:solidFill>
                  <a:srgbClr val="231F20"/>
                </a:solidFill>
                <a:latin typeface="Montserrat-Regular"/>
              </a:rPr>
              <a:t> </a:t>
            </a:r>
          </a:p>
        </p:txBody>
      </p:sp>
      <p:sp>
        <p:nvSpPr>
          <p:cNvPr id="177" name="Rectangle 177"/>
          <p:cNvSpPr/>
          <p:nvPr/>
        </p:nvSpPr>
        <p:spPr>
          <a:xfrm>
            <a:off x="3381393" y="3699928"/>
            <a:ext cx="1678202" cy="48727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100" b="0" i="0" spc="0" baseline="0" dirty="0">
                <a:solidFill>
                  <a:srgbClr val="231F20"/>
                </a:solidFill>
                <a:latin typeface="Arial"/>
              </a:rPr>
              <a:t>в</a:t>
            </a:r>
            <a:r>
              <a:rPr lang="ru-RU" sz="1100" b="0" i="0" spc="0" baseline="0" dirty="0">
                <a:solidFill>
                  <a:srgbClr val="231F20"/>
                </a:solidFill>
                <a:latin typeface="Montserrat-Regular"/>
              </a:rPr>
              <a:t> </a:t>
            </a:r>
            <a:r>
              <a:rPr lang="ru-RU" sz="1100" b="0" i="0" spc="-22" baseline="0" dirty="0">
                <a:solidFill>
                  <a:srgbClr val="231F20"/>
                </a:solidFill>
                <a:latin typeface="Arial"/>
              </a:rPr>
              <a:t>о</a:t>
            </a:r>
            <a:r>
              <a:rPr lang="ru-RU" sz="1100" b="0" i="0" spc="0" baseline="0" dirty="0">
                <a:solidFill>
                  <a:srgbClr val="231F20"/>
                </a:solidFill>
                <a:latin typeface="Arial"/>
              </a:rPr>
              <a:t>тношении</a:t>
            </a:r>
            <a:r>
              <a:rPr lang="ru-RU" sz="1100" b="0" i="0" spc="0" baseline="0" dirty="0">
                <a:solidFill>
                  <a:srgbClr val="231F20"/>
                </a:solidFill>
                <a:latin typeface="Montserrat-Regular"/>
              </a:rPr>
              <a:t> </a:t>
            </a:r>
            <a:r>
              <a:rPr lang="ru-RU" sz="1100" b="0" i="0" spc="0" baseline="0" dirty="0">
                <a:solidFill>
                  <a:srgbClr val="231F20"/>
                </a:solidFill>
                <a:latin typeface="Arial"/>
              </a:rPr>
              <a:t>ребен</a:t>
            </a:r>
            <a:r>
              <a:rPr lang="ru-RU" sz="1100" b="0" i="0" spc="-12" baseline="0" dirty="0">
                <a:solidFill>
                  <a:srgbClr val="231F20"/>
                </a:solidFill>
                <a:latin typeface="Arial"/>
              </a:rPr>
              <a:t>к</a:t>
            </a:r>
            <a:r>
              <a:rPr lang="ru-RU" sz="1100" b="0" i="0" spc="0" baseline="0" dirty="0">
                <a:solidFill>
                  <a:srgbClr val="231F20"/>
                </a:solidFill>
                <a:latin typeface="Arial"/>
              </a:rPr>
              <a:t>а</a:t>
            </a:r>
            <a:r>
              <a:rPr lang="ru-RU" sz="1100" b="0" i="0" spc="0" baseline="0" dirty="0">
                <a:solidFill>
                  <a:srgbClr val="231F20"/>
                </a:solidFill>
                <a:latin typeface="Montserrat-Regular"/>
              </a:rPr>
              <a:t>, </a:t>
            </a:r>
          </a:p>
          <a:p>
            <a:pPr marL="0">
              <a:lnSpc>
                <a:spcPts val="1320"/>
              </a:lnSpc>
            </a:pPr>
            <a:r>
              <a:rPr lang="ru-RU" sz="1100" b="0" i="0" spc="0" baseline="0" dirty="0">
                <a:solidFill>
                  <a:srgbClr val="231F20"/>
                </a:solidFill>
                <a:latin typeface="Arial"/>
              </a:rPr>
              <a:t>на</a:t>
            </a:r>
            <a:r>
              <a:rPr lang="ru-RU" sz="1100" b="0" i="0" spc="0" baseline="0" dirty="0">
                <a:solidFill>
                  <a:srgbClr val="231F20"/>
                </a:solidFill>
                <a:latin typeface="Montserrat-Regular"/>
              </a:rPr>
              <a:t> </a:t>
            </a:r>
            <a:r>
              <a:rPr lang="ru-RU" sz="1100" b="0" i="0" spc="-21" baseline="0" dirty="0">
                <a:solidFill>
                  <a:srgbClr val="231F20"/>
                </a:solidFill>
                <a:latin typeface="Arial"/>
              </a:rPr>
              <a:t>к</a:t>
            </a:r>
            <a:r>
              <a:rPr lang="ru-RU" sz="1100" b="0" i="0" spc="-22" baseline="0" dirty="0">
                <a:solidFill>
                  <a:srgbClr val="231F20"/>
                </a:solidFill>
                <a:latin typeface="Arial"/>
              </a:rPr>
              <a:t>о</a:t>
            </a:r>
            <a:r>
              <a:rPr lang="ru-RU" sz="1100" b="0" i="0" spc="-27" baseline="0" dirty="0">
                <a:solidFill>
                  <a:srgbClr val="231F20"/>
                </a:solidFill>
                <a:latin typeface="Arial"/>
              </a:rPr>
              <a:t>т</a:t>
            </a:r>
            <a:r>
              <a:rPr lang="ru-RU" sz="1100" b="0" i="0" spc="0" baseline="0" dirty="0">
                <a:solidFill>
                  <a:srgbClr val="231F20"/>
                </a:solidFill>
                <a:latin typeface="Arial"/>
              </a:rPr>
              <a:t>оро</a:t>
            </a:r>
            <a:r>
              <a:rPr lang="ru-RU" sz="1100" b="0" i="0" spc="-27" baseline="0" dirty="0">
                <a:solidFill>
                  <a:srgbClr val="231F20"/>
                </a:solidFill>
                <a:latin typeface="Arial"/>
              </a:rPr>
              <a:t>г</a:t>
            </a:r>
            <a:r>
              <a:rPr lang="ru-RU" sz="1100" b="0" i="0" spc="0" baseline="0" dirty="0">
                <a:solidFill>
                  <a:srgbClr val="231F20"/>
                </a:solidFill>
                <a:latin typeface="Arial"/>
              </a:rPr>
              <a:t>о</a:t>
            </a:r>
            <a:r>
              <a:rPr lang="ru-RU" sz="1100" b="0" i="0" spc="0" baseline="0" dirty="0">
                <a:solidFill>
                  <a:srgbClr val="231F20"/>
                </a:solidFill>
                <a:latin typeface="Montserrat-Regular"/>
              </a:rPr>
              <a:t> </a:t>
            </a:r>
            <a:r>
              <a:rPr lang="ru-RU" sz="1100" b="0" i="0" spc="0" baseline="0" dirty="0">
                <a:solidFill>
                  <a:srgbClr val="231F20"/>
                </a:solidFill>
                <a:latin typeface="Arial"/>
              </a:rPr>
              <a:t>пода</a:t>
            </a:r>
            <a:r>
              <a:rPr lang="ru-RU" sz="1100" b="0" i="0" spc="-26" baseline="0" dirty="0">
                <a:solidFill>
                  <a:srgbClr val="231F20"/>
                </a:solidFill>
                <a:latin typeface="Arial"/>
              </a:rPr>
              <a:t>е</a:t>
            </a:r>
            <a:r>
              <a:rPr lang="ru-RU" sz="1100" b="0" i="0" spc="-27" baseline="0" dirty="0">
                <a:solidFill>
                  <a:srgbClr val="231F20"/>
                </a:solidFill>
                <a:latin typeface="Arial"/>
              </a:rPr>
              <a:t>т</a:t>
            </a:r>
            <a:r>
              <a:rPr lang="ru-RU" sz="1100" b="0" i="0" spc="-20" baseline="0" dirty="0">
                <a:solidFill>
                  <a:srgbClr val="231F20"/>
                </a:solidFill>
                <a:latin typeface="Arial"/>
              </a:rPr>
              <a:t>с</a:t>
            </a:r>
            <a:r>
              <a:rPr lang="ru-RU" sz="1100" b="0" i="0" spc="0" baseline="0" dirty="0">
                <a:solidFill>
                  <a:srgbClr val="231F20"/>
                </a:solidFill>
                <a:latin typeface="Arial"/>
              </a:rPr>
              <a:t>я</a:t>
            </a:r>
            <a:r>
              <a:rPr lang="ru-RU" sz="1100" b="0" i="0" spc="0" baseline="0" dirty="0">
                <a:solidFill>
                  <a:srgbClr val="231F20"/>
                </a:solidFill>
                <a:latin typeface="Montserrat-Regular"/>
              </a:rPr>
              <a:t> </a:t>
            </a:r>
          </a:p>
          <a:p>
            <a:pPr marL="0">
              <a:lnSpc>
                <a:spcPts val="1320"/>
              </a:lnSpc>
            </a:pPr>
            <a:r>
              <a:rPr lang="ru-RU" sz="1100" b="0" i="0" spc="0" baseline="0" dirty="0">
                <a:solidFill>
                  <a:srgbClr val="231F20"/>
                </a:solidFill>
                <a:latin typeface="Arial"/>
              </a:rPr>
              <a:t>заявление</a:t>
            </a:r>
          </a:p>
        </p:txBody>
      </p:sp>
      <p:sp>
        <p:nvSpPr>
          <p:cNvPr id="178" name="Rectangle 178"/>
          <p:cNvSpPr/>
          <p:nvPr/>
        </p:nvSpPr>
        <p:spPr>
          <a:xfrm>
            <a:off x="3331493" y="4274847"/>
            <a:ext cx="1661326" cy="15758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100" b="0" i="0" spc="104" baseline="0" dirty="0">
                <a:solidFill>
                  <a:srgbClr val="231F20"/>
                </a:solidFill>
                <a:latin typeface="Montserrat-Regular"/>
              </a:rPr>
              <a:t> </a:t>
            </a:r>
            <a:r>
              <a:rPr lang="ru-RU" sz="1100" b="0" i="0" spc="0" baseline="0" dirty="0">
                <a:solidFill>
                  <a:srgbClr val="231F20"/>
                </a:solidFill>
                <a:latin typeface="Arial"/>
              </a:rPr>
              <a:t>Суммы</a:t>
            </a:r>
            <a:r>
              <a:rPr lang="ru-RU" sz="1100" b="0" i="0" spc="0" baseline="0" dirty="0">
                <a:solidFill>
                  <a:srgbClr val="231F20"/>
                </a:solidFill>
                <a:latin typeface="Montserrat-Regular"/>
              </a:rPr>
              <a:t> </a:t>
            </a:r>
            <a:r>
              <a:rPr lang="ru-RU" sz="1100" b="0" i="0" spc="-13" baseline="0" dirty="0">
                <a:solidFill>
                  <a:srgbClr val="231F20"/>
                </a:solidFill>
                <a:latin typeface="Arial"/>
              </a:rPr>
              <a:t>е</a:t>
            </a:r>
            <a:r>
              <a:rPr lang="ru-RU" sz="1100" b="0" i="0" spc="0" baseline="0" dirty="0">
                <a:solidFill>
                  <a:srgbClr val="231F20"/>
                </a:solidFill>
                <a:latin typeface="Arial"/>
              </a:rPr>
              <a:t>диновремен</a:t>
            </a:r>
            <a:r>
              <a:rPr lang="ru-RU" sz="1100" b="0" i="0" spc="0" baseline="0" dirty="0">
                <a:solidFill>
                  <a:srgbClr val="231F20"/>
                </a:solidFill>
                <a:latin typeface="Montserrat-Regular"/>
              </a:rPr>
              <a:t>-</a:t>
            </a:r>
          </a:p>
        </p:txBody>
      </p:sp>
      <p:sp>
        <p:nvSpPr>
          <p:cNvPr id="179" name="Rectangle 179"/>
          <p:cNvSpPr/>
          <p:nvPr/>
        </p:nvSpPr>
        <p:spPr>
          <a:xfrm>
            <a:off x="3381393" y="4442487"/>
            <a:ext cx="1582164" cy="100283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100" b="0" i="0" spc="0" baseline="0" dirty="0">
                <a:solidFill>
                  <a:srgbClr val="231F20"/>
                </a:solidFill>
                <a:latin typeface="Arial"/>
              </a:rPr>
              <a:t>ной</a:t>
            </a:r>
            <a:r>
              <a:rPr lang="ru-RU" sz="1100" b="0" i="0" spc="0" baseline="0" dirty="0">
                <a:solidFill>
                  <a:srgbClr val="231F20"/>
                </a:solidFill>
                <a:latin typeface="Montserrat-Regular"/>
              </a:rPr>
              <a:t> </a:t>
            </a:r>
            <a:r>
              <a:rPr lang="ru-RU" sz="1100" b="0" i="0" spc="0" baseline="0" dirty="0">
                <a:solidFill>
                  <a:srgbClr val="231F20"/>
                </a:solidFill>
                <a:latin typeface="Arial"/>
              </a:rPr>
              <a:t>ма</a:t>
            </a:r>
            <a:r>
              <a:rPr lang="ru-RU" sz="1100" b="0" i="0" spc="-27" baseline="0" dirty="0">
                <a:solidFill>
                  <a:srgbClr val="231F20"/>
                </a:solidFill>
                <a:latin typeface="Arial"/>
              </a:rPr>
              <a:t>т</a:t>
            </a:r>
            <a:r>
              <a:rPr lang="ru-RU" sz="1100" b="0" i="0" spc="0" baseline="0" dirty="0">
                <a:solidFill>
                  <a:srgbClr val="231F20"/>
                </a:solidFill>
                <a:latin typeface="Arial"/>
              </a:rPr>
              <a:t>ериальной</a:t>
            </a:r>
            <a:r>
              <a:rPr lang="ru-RU" sz="1100" b="0" i="0" spc="0" baseline="0" dirty="0">
                <a:solidFill>
                  <a:srgbClr val="231F20"/>
                </a:solidFill>
                <a:latin typeface="Montserrat-Regular"/>
              </a:rPr>
              <a:t> </a:t>
            </a:r>
          </a:p>
          <a:p>
            <a:pPr marL="13">
              <a:lnSpc>
                <a:spcPts val="1320"/>
              </a:lnSpc>
            </a:pPr>
            <a:r>
              <a:rPr lang="ru-RU" sz="1100" b="0" i="0" spc="0" baseline="0" dirty="0">
                <a:solidFill>
                  <a:srgbClr val="231F20"/>
                </a:solidFill>
                <a:latin typeface="Arial"/>
              </a:rPr>
              <a:t>помощи</a:t>
            </a:r>
            <a:r>
              <a:rPr lang="ru-RU" sz="1100" b="0" i="0" spc="0" baseline="0" dirty="0">
                <a:solidFill>
                  <a:srgbClr val="231F20"/>
                </a:solidFill>
                <a:latin typeface="Montserrat-Regular"/>
              </a:rPr>
              <a:t> </a:t>
            </a:r>
            <a:r>
              <a:rPr lang="ru-RU" sz="1100" b="0" i="0" spc="-13" baseline="0" dirty="0">
                <a:solidFill>
                  <a:srgbClr val="231F20"/>
                </a:solidFill>
                <a:latin typeface="Arial"/>
              </a:rPr>
              <a:t>и</a:t>
            </a:r>
            <a:r>
              <a:rPr lang="ru-RU" sz="1100" b="0" i="0" spc="0" baseline="0" dirty="0">
                <a:solidFill>
                  <a:srgbClr val="231F20"/>
                </a:solidFill>
                <a:latin typeface="Arial"/>
              </a:rPr>
              <a:t>з</a:t>
            </a:r>
            <a:r>
              <a:rPr lang="ru-RU" sz="1100" b="0" i="0" spc="0" baseline="0" dirty="0">
                <a:solidFill>
                  <a:srgbClr val="231F20"/>
                </a:solidFill>
                <a:latin typeface="Montserrat-Regular"/>
              </a:rPr>
              <a:t> </a:t>
            </a:r>
            <a:r>
              <a:rPr lang="ru-RU" sz="1100" b="0" i="0" spc="0" baseline="0" dirty="0">
                <a:solidFill>
                  <a:srgbClr val="231F20"/>
                </a:solidFill>
                <a:latin typeface="Arial"/>
              </a:rPr>
              <a:t>бюд</a:t>
            </a:r>
            <a:r>
              <a:rPr lang="ru-RU" sz="1100" b="0" i="0" spc="-21" baseline="0" dirty="0">
                <a:solidFill>
                  <a:srgbClr val="231F20"/>
                </a:solidFill>
                <a:latin typeface="Arial"/>
              </a:rPr>
              <a:t>ж</a:t>
            </a:r>
            <a:r>
              <a:rPr lang="ru-RU" sz="1100" b="0" i="0" spc="-26" baseline="0" dirty="0">
                <a:solidFill>
                  <a:srgbClr val="231F20"/>
                </a:solidFill>
                <a:latin typeface="Arial"/>
              </a:rPr>
              <a:t>е</a:t>
            </a:r>
            <a:r>
              <a:rPr lang="ru-RU" sz="1100" b="0" i="0" spc="0" baseline="0" dirty="0">
                <a:solidFill>
                  <a:srgbClr val="231F20"/>
                </a:solidFill>
                <a:latin typeface="Arial"/>
              </a:rPr>
              <a:t>та</a:t>
            </a:r>
            <a:r>
              <a:rPr lang="ru-RU" sz="1100" b="0" i="0" spc="0" baseline="0" dirty="0">
                <a:solidFill>
                  <a:srgbClr val="231F20"/>
                </a:solidFill>
                <a:latin typeface="Montserrat-Regular"/>
              </a:rPr>
              <a:t> </a:t>
            </a:r>
          </a:p>
          <a:p>
            <a:pPr marL="0">
              <a:lnSpc>
                <a:spcPts val="1319"/>
              </a:lnSpc>
            </a:pPr>
            <a:r>
              <a:rPr lang="ru-RU" sz="1100" b="0" i="0" spc="0" baseline="0" dirty="0" smtClean="0">
                <a:solidFill>
                  <a:srgbClr val="231F20"/>
                </a:solidFill>
                <a:latin typeface="Arial"/>
              </a:rPr>
              <a:t>в св</a:t>
            </a:r>
            <a:r>
              <a:rPr lang="ru-RU" sz="1100" b="0" i="0" spc="-13" baseline="0" dirty="0" smtClean="0">
                <a:solidFill>
                  <a:srgbClr val="231F20"/>
                </a:solidFill>
                <a:latin typeface="Arial"/>
              </a:rPr>
              <a:t>я</a:t>
            </a:r>
            <a:r>
              <a:rPr lang="ru-RU" sz="1100" b="0" i="0" spc="0" baseline="0" dirty="0" smtClean="0">
                <a:solidFill>
                  <a:srgbClr val="231F20"/>
                </a:solidFill>
                <a:latin typeface="Arial"/>
              </a:rPr>
              <a:t>зи</a:t>
            </a:r>
            <a:r>
              <a:rPr lang="ru-RU" sz="1100" b="0" i="0" spc="0" baseline="0" dirty="0" smtClean="0">
                <a:solidFill>
                  <a:srgbClr val="231F20"/>
                </a:solidFill>
                <a:latin typeface="Montserrat-Regular"/>
              </a:rPr>
              <a:t> </a:t>
            </a:r>
            <a:r>
              <a:rPr lang="ru-RU" sz="1100" b="0" i="0" spc="0" baseline="0" dirty="0">
                <a:solidFill>
                  <a:srgbClr val="231F20"/>
                </a:solidFill>
                <a:latin typeface="Arial"/>
              </a:rPr>
              <a:t>со</a:t>
            </a:r>
            <a:r>
              <a:rPr lang="ru-RU" sz="1100" b="0" i="0" spc="0" baseline="0" dirty="0">
                <a:solidFill>
                  <a:srgbClr val="231F20"/>
                </a:solidFill>
                <a:latin typeface="Montserrat-Regular"/>
              </a:rPr>
              <a:t> </a:t>
            </a:r>
            <a:r>
              <a:rPr lang="ru-RU" sz="1100" b="0" i="0" spc="-11" baseline="0" dirty="0">
                <a:solidFill>
                  <a:srgbClr val="231F20"/>
                </a:solidFill>
                <a:latin typeface="Arial"/>
              </a:rPr>
              <a:t>с</a:t>
            </a:r>
            <a:r>
              <a:rPr lang="ru-RU" sz="1100" b="0" i="0" spc="0" baseline="0" dirty="0">
                <a:solidFill>
                  <a:srgbClr val="231F20"/>
                </a:solidFill>
                <a:latin typeface="Arial"/>
              </a:rPr>
              <a:t>тихийными</a:t>
            </a:r>
            <a:r>
              <a:rPr lang="ru-RU" sz="1100" b="0" i="0" spc="0" baseline="0" dirty="0">
                <a:solidFill>
                  <a:srgbClr val="231F20"/>
                </a:solidFill>
                <a:latin typeface="Montserrat-Regular"/>
              </a:rPr>
              <a:t> </a:t>
            </a:r>
          </a:p>
          <a:p>
            <a:pPr marL="13">
              <a:lnSpc>
                <a:spcPts val="1320"/>
              </a:lnSpc>
            </a:pPr>
            <a:r>
              <a:rPr lang="ru-RU" sz="1100" b="0" i="0" spc="0" baseline="0" dirty="0">
                <a:solidFill>
                  <a:srgbClr val="231F20"/>
                </a:solidFill>
                <a:latin typeface="Arial"/>
              </a:rPr>
              <a:t>б</a:t>
            </a:r>
            <a:r>
              <a:rPr lang="ru-RU" sz="1100" b="0" i="0" spc="-13" baseline="0" dirty="0">
                <a:solidFill>
                  <a:srgbClr val="231F20"/>
                </a:solidFill>
                <a:latin typeface="Arial"/>
              </a:rPr>
              <a:t>е</a:t>
            </a:r>
            <a:r>
              <a:rPr lang="ru-RU" sz="1100" b="0" i="0" spc="0" baseline="0" dirty="0">
                <a:solidFill>
                  <a:srgbClr val="231F20"/>
                </a:solidFill>
                <a:latin typeface="Arial"/>
              </a:rPr>
              <a:t>д</a:t>
            </a:r>
            <a:r>
              <a:rPr lang="ru-RU" sz="1100" b="0" i="0" spc="-11" baseline="0" dirty="0">
                <a:solidFill>
                  <a:srgbClr val="231F20"/>
                </a:solidFill>
                <a:latin typeface="Arial"/>
              </a:rPr>
              <a:t>с</a:t>
            </a:r>
            <a:r>
              <a:rPr lang="ru-RU" sz="1100" b="0" i="0" spc="0" baseline="0" dirty="0">
                <a:solidFill>
                  <a:srgbClr val="231F20"/>
                </a:solidFill>
                <a:latin typeface="Arial"/>
              </a:rPr>
              <a:t>твиями</a:t>
            </a:r>
            <a:r>
              <a:rPr lang="ru-RU" sz="1100" b="0" i="0" spc="0" baseline="0" dirty="0">
                <a:solidFill>
                  <a:srgbClr val="231F20"/>
                </a:solidFill>
                <a:latin typeface="Montserrat-Regular"/>
              </a:rPr>
              <a:t> </a:t>
            </a:r>
            <a:r>
              <a:rPr lang="ru-RU" sz="1100" b="0" i="0" spc="0" baseline="0" dirty="0">
                <a:solidFill>
                  <a:srgbClr val="231F20"/>
                </a:solidFill>
                <a:latin typeface="Arial"/>
              </a:rPr>
              <a:t>или</a:t>
            </a:r>
            <a:r>
              <a:rPr lang="ru-RU" sz="1100" b="0" i="0" spc="0" baseline="0" dirty="0">
                <a:solidFill>
                  <a:srgbClr val="231F20"/>
                </a:solidFill>
                <a:latin typeface="Montserrat-Regular"/>
              </a:rPr>
              <a:t> </a:t>
            </a:r>
            <a:r>
              <a:rPr lang="ru-RU" sz="1100" b="0" i="0" spc="0" baseline="0" dirty="0">
                <a:solidFill>
                  <a:srgbClr val="231F20"/>
                </a:solidFill>
                <a:latin typeface="Arial"/>
              </a:rPr>
              <a:t>чр</a:t>
            </a:r>
            <a:r>
              <a:rPr lang="ru-RU" sz="1100" b="0" i="0" spc="-17" baseline="0" dirty="0">
                <a:solidFill>
                  <a:srgbClr val="231F20"/>
                </a:solidFill>
                <a:latin typeface="Arial"/>
              </a:rPr>
              <a:t>е</a:t>
            </a:r>
            <a:r>
              <a:rPr lang="ru-RU" sz="1100" b="0" i="0" spc="0" baseline="0" dirty="0">
                <a:solidFill>
                  <a:srgbClr val="231F20"/>
                </a:solidFill>
                <a:latin typeface="Arial"/>
              </a:rPr>
              <a:t>з</a:t>
            </a:r>
            <a:r>
              <a:rPr lang="ru-RU" sz="1100" b="0" i="0" spc="0" baseline="0" dirty="0">
                <a:solidFill>
                  <a:srgbClr val="231F20"/>
                </a:solidFill>
                <a:latin typeface="Montserrat-Regular"/>
              </a:rPr>
              <a:t>-</a:t>
            </a:r>
          </a:p>
          <a:p>
            <a:pPr marL="13">
              <a:lnSpc>
                <a:spcPts val="1319"/>
              </a:lnSpc>
            </a:pPr>
            <a:r>
              <a:rPr lang="ru-RU" sz="1100" b="0" i="0" spc="0" baseline="0" dirty="0">
                <a:solidFill>
                  <a:srgbClr val="231F20"/>
                </a:solidFill>
                <a:latin typeface="Arial"/>
              </a:rPr>
              <a:t>вычайными</a:t>
            </a:r>
            <a:r>
              <a:rPr lang="ru-RU" sz="1100" b="0" i="0" spc="0" baseline="0" dirty="0">
                <a:solidFill>
                  <a:srgbClr val="231F20"/>
                </a:solidFill>
                <a:latin typeface="Montserrat-Regular"/>
              </a:rPr>
              <a:t> </a:t>
            </a:r>
            <a:r>
              <a:rPr lang="ru-RU" sz="1100" b="0" i="0" spc="0" baseline="0" dirty="0">
                <a:solidFill>
                  <a:srgbClr val="231F20"/>
                </a:solidFill>
                <a:latin typeface="Arial"/>
              </a:rPr>
              <a:t>об</a:t>
            </a:r>
            <a:r>
              <a:rPr lang="ru-RU" sz="1100" b="0" i="0" spc="-12" baseline="0" dirty="0">
                <a:solidFill>
                  <a:srgbClr val="231F20"/>
                </a:solidFill>
                <a:latin typeface="Arial"/>
              </a:rPr>
              <a:t>с</a:t>
            </a:r>
            <a:r>
              <a:rPr lang="ru-RU" sz="1100" b="0" i="0" spc="-27" baseline="0" dirty="0">
                <a:solidFill>
                  <a:srgbClr val="231F20"/>
                </a:solidFill>
                <a:latin typeface="Arial"/>
              </a:rPr>
              <a:t>т</a:t>
            </a:r>
            <a:r>
              <a:rPr lang="ru-RU" sz="1100" b="0" i="0" spc="-21" baseline="0" dirty="0">
                <a:solidFill>
                  <a:srgbClr val="231F20"/>
                </a:solidFill>
                <a:latin typeface="Arial"/>
              </a:rPr>
              <a:t>о</a:t>
            </a:r>
            <a:r>
              <a:rPr lang="ru-RU" sz="1100" b="0" i="0" spc="0" baseline="0" dirty="0">
                <a:solidFill>
                  <a:srgbClr val="231F20"/>
                </a:solidFill>
                <a:latin typeface="Arial"/>
              </a:rPr>
              <a:t>я</a:t>
            </a:r>
            <a:r>
              <a:rPr lang="ru-RU" sz="1100" b="0" i="0" spc="-27" baseline="0" dirty="0">
                <a:solidFill>
                  <a:srgbClr val="231F20"/>
                </a:solidFill>
                <a:latin typeface="Arial"/>
              </a:rPr>
              <a:t>т</a:t>
            </a:r>
            <a:r>
              <a:rPr lang="ru-RU" sz="1100" b="0" i="0" spc="-13" baseline="0" dirty="0">
                <a:solidFill>
                  <a:srgbClr val="231F20"/>
                </a:solidFill>
                <a:latin typeface="Arial"/>
              </a:rPr>
              <a:t>е</a:t>
            </a:r>
            <a:r>
              <a:rPr lang="ru-RU" sz="1100" b="0" i="0" spc="0" baseline="0" dirty="0">
                <a:solidFill>
                  <a:srgbClr val="231F20"/>
                </a:solidFill>
                <a:latin typeface="Arial"/>
              </a:rPr>
              <a:t>ль</a:t>
            </a:r>
            <a:r>
              <a:rPr lang="ru-RU" sz="1100" b="0" i="0" spc="0" baseline="0" dirty="0">
                <a:solidFill>
                  <a:srgbClr val="231F20"/>
                </a:solidFill>
                <a:latin typeface="Montserrat-Regular"/>
              </a:rPr>
              <a:t>-</a:t>
            </a:r>
          </a:p>
          <a:p>
            <a:pPr marL="13">
              <a:lnSpc>
                <a:spcPts val="1320"/>
              </a:lnSpc>
            </a:pPr>
            <a:r>
              <a:rPr lang="ru-RU" sz="1100" b="0" i="0" spc="-12" baseline="0" dirty="0">
                <a:solidFill>
                  <a:srgbClr val="231F20"/>
                </a:solidFill>
                <a:latin typeface="Arial"/>
              </a:rPr>
              <a:t>с</a:t>
            </a:r>
            <a:r>
              <a:rPr lang="ru-RU" sz="1100" b="0" i="0" spc="0" baseline="0" dirty="0">
                <a:solidFill>
                  <a:srgbClr val="231F20"/>
                </a:solidFill>
                <a:latin typeface="Arial"/>
              </a:rPr>
              <a:t>твами</a:t>
            </a:r>
          </a:p>
        </p:txBody>
      </p:sp>
      <p:sp>
        <p:nvSpPr>
          <p:cNvPr id="180" name="Rectangle 180"/>
          <p:cNvSpPr/>
          <p:nvPr/>
        </p:nvSpPr>
        <p:spPr>
          <a:xfrm>
            <a:off x="3331493" y="5520329"/>
            <a:ext cx="1676613" cy="50270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100" b="0" i="0" spc="104" baseline="0" dirty="0">
                <a:solidFill>
                  <a:srgbClr val="231F20"/>
                </a:solidFill>
                <a:latin typeface="Montserrat-Regular"/>
              </a:rPr>
              <a:t> </a:t>
            </a:r>
            <a:r>
              <a:rPr lang="ru-RU" sz="1100" b="0" i="0" spc="0" baseline="0" dirty="0">
                <a:solidFill>
                  <a:srgbClr val="231F20"/>
                </a:solidFill>
                <a:latin typeface="Arial"/>
              </a:rPr>
              <a:t>Выплаты</a:t>
            </a:r>
            <a:r>
              <a:rPr lang="ru-RU" sz="1100" b="0" i="0" spc="0" baseline="0" dirty="0">
                <a:solidFill>
                  <a:srgbClr val="231F20"/>
                </a:solidFill>
                <a:latin typeface="Montserrat-Regular"/>
              </a:rPr>
              <a:t> </a:t>
            </a:r>
            <a:r>
              <a:rPr lang="ru-RU" sz="1100" b="0" i="0" spc="0" baseline="0" dirty="0">
                <a:solidFill>
                  <a:srgbClr val="231F20"/>
                </a:solidFill>
                <a:latin typeface="Arial"/>
              </a:rPr>
              <a:t>по</a:t>
            </a:r>
            <a:r>
              <a:rPr lang="ru-RU" sz="1100" b="0" i="0" spc="0" baseline="0" dirty="0">
                <a:solidFill>
                  <a:srgbClr val="231F20"/>
                </a:solidFill>
                <a:latin typeface="Montserrat-Regular"/>
              </a:rPr>
              <a:t> </a:t>
            </a:r>
            <a:r>
              <a:rPr lang="ru-RU" sz="1100" b="0" i="0" spc="-34" baseline="0" dirty="0">
                <a:solidFill>
                  <a:srgbClr val="231F20"/>
                </a:solidFill>
                <a:latin typeface="Arial"/>
              </a:rPr>
              <a:t>у</a:t>
            </a:r>
            <a:r>
              <a:rPr lang="ru-RU" sz="1100" b="0" i="0" spc="-21" baseline="0" dirty="0">
                <a:solidFill>
                  <a:srgbClr val="231F20"/>
                </a:solidFill>
                <a:latin typeface="Arial"/>
              </a:rPr>
              <a:t>х</a:t>
            </a:r>
            <a:r>
              <a:rPr lang="ru-RU" sz="1100" b="0" i="0" spc="0" baseline="0" dirty="0">
                <a:solidFill>
                  <a:srgbClr val="231F20"/>
                </a:solidFill>
                <a:latin typeface="Arial"/>
              </a:rPr>
              <a:t>оду</a:t>
            </a:r>
            <a:r>
              <a:rPr lang="ru-RU" sz="1100" b="0" i="0" spc="0" baseline="0" dirty="0">
                <a:solidFill>
                  <a:srgbClr val="231F20"/>
                </a:solidFill>
                <a:latin typeface="Montserrat-Regular"/>
              </a:rPr>
              <a:t> </a:t>
            </a:r>
            <a:r>
              <a:rPr lang="ru-RU" sz="1100" b="0" i="0" spc="0" baseline="0" dirty="0" smtClean="0">
                <a:solidFill>
                  <a:srgbClr val="231F20"/>
                </a:solidFill>
                <a:latin typeface="Arial"/>
              </a:rPr>
              <a:t>за ре</a:t>
            </a:r>
            <a:r>
              <a:rPr lang="ru-RU" sz="1100" b="0" i="0" spc="0" baseline="0" dirty="0" smtClean="0">
                <a:solidFill>
                  <a:srgbClr val="231F20"/>
                </a:solidFill>
                <a:latin typeface="Montserrat-Regular"/>
              </a:rPr>
              <a:t>-</a:t>
            </a:r>
            <a:endParaRPr lang="ru-RU" sz="1100" b="0" i="0" spc="0" baseline="0" dirty="0">
              <a:solidFill>
                <a:srgbClr val="231F20"/>
              </a:solidFill>
              <a:latin typeface="Montserrat-Regular"/>
            </a:endParaRPr>
          </a:p>
          <a:p>
            <a:pPr marL="49914">
              <a:lnSpc>
                <a:spcPts val="1319"/>
              </a:lnSpc>
            </a:pPr>
            <a:r>
              <a:rPr lang="ru-RU" sz="1100" b="0" i="0" spc="0" baseline="0" dirty="0">
                <a:solidFill>
                  <a:srgbClr val="231F20"/>
                </a:solidFill>
                <a:latin typeface="Arial"/>
              </a:rPr>
              <a:t>бен</a:t>
            </a:r>
            <a:r>
              <a:rPr lang="ru-RU" sz="1100" b="0" i="0" spc="-21" baseline="0" dirty="0">
                <a:solidFill>
                  <a:srgbClr val="231F20"/>
                </a:solidFill>
                <a:latin typeface="Arial"/>
              </a:rPr>
              <a:t>к</a:t>
            </a:r>
            <a:r>
              <a:rPr lang="ru-RU" sz="1100" b="0" i="0" spc="0" baseline="0" dirty="0">
                <a:solidFill>
                  <a:srgbClr val="231F20"/>
                </a:solidFill>
                <a:latin typeface="Arial"/>
              </a:rPr>
              <a:t>ом</a:t>
            </a:r>
            <a:r>
              <a:rPr lang="ru-RU" sz="1100" b="0" i="0" spc="0" baseline="0" dirty="0">
                <a:solidFill>
                  <a:srgbClr val="231F20"/>
                </a:solidFill>
                <a:latin typeface="Montserrat-Regular"/>
              </a:rPr>
              <a:t>-</a:t>
            </a:r>
            <a:r>
              <a:rPr lang="ru-RU" sz="1100" b="0" i="0" spc="0" baseline="0" dirty="0">
                <a:solidFill>
                  <a:srgbClr val="231F20"/>
                </a:solidFill>
                <a:latin typeface="Arial"/>
              </a:rPr>
              <a:t>инвалидом</a:t>
            </a:r>
            <a:r>
              <a:rPr lang="ru-RU" sz="1100" b="0" i="0" spc="0" baseline="0" dirty="0">
                <a:solidFill>
                  <a:srgbClr val="231F20"/>
                </a:solidFill>
                <a:latin typeface="Montserrat-Regular"/>
              </a:rPr>
              <a:t> </a:t>
            </a:r>
            <a:r>
              <a:rPr lang="ru-RU" sz="1100" b="0" i="0" spc="0" baseline="0" dirty="0">
                <a:solidFill>
                  <a:srgbClr val="231F20"/>
                </a:solidFill>
                <a:latin typeface="Arial"/>
              </a:rPr>
              <a:t>или</a:t>
            </a:r>
            <a:r>
              <a:rPr lang="ru-RU" sz="1100" b="0" i="0" spc="0" baseline="0" dirty="0">
                <a:solidFill>
                  <a:srgbClr val="231F20"/>
                </a:solidFill>
                <a:latin typeface="Montserrat-Regular"/>
              </a:rPr>
              <a:t> </a:t>
            </a:r>
          </a:p>
          <a:p>
            <a:pPr marL="49914">
              <a:lnSpc>
                <a:spcPts val="1320"/>
              </a:lnSpc>
            </a:pPr>
            <a:r>
              <a:rPr lang="ru-RU" sz="1100" b="0" i="0" spc="0" baseline="0" dirty="0">
                <a:solidFill>
                  <a:srgbClr val="231F20"/>
                </a:solidFill>
                <a:latin typeface="Arial"/>
              </a:rPr>
              <a:t>инвалидом</a:t>
            </a:r>
            <a:r>
              <a:rPr lang="ru-RU" sz="1100" b="0" i="0" spc="0" baseline="0" dirty="0">
                <a:solidFill>
                  <a:srgbClr val="231F20"/>
                </a:solidFill>
                <a:latin typeface="Montserrat-Regular"/>
              </a:rPr>
              <a:t> </a:t>
            </a:r>
            <a:r>
              <a:rPr lang="ru-RU" sz="1100" b="0" i="0" spc="0" baseline="0" dirty="0" smtClean="0">
                <a:solidFill>
                  <a:srgbClr val="231F20"/>
                </a:solidFill>
                <a:latin typeface="Arial"/>
              </a:rPr>
              <a:t>с</a:t>
            </a:r>
            <a:r>
              <a:rPr lang="ru-RU" sz="1100" b="0" i="0" spc="0" dirty="0" smtClean="0">
                <a:solidFill>
                  <a:srgbClr val="231F20"/>
                </a:solidFill>
                <a:latin typeface="Arial"/>
              </a:rPr>
              <a:t> </a:t>
            </a:r>
            <a:r>
              <a:rPr lang="ru-RU" sz="1100" b="0" i="0" spc="0" baseline="0" dirty="0" smtClean="0">
                <a:solidFill>
                  <a:srgbClr val="231F20"/>
                </a:solidFill>
                <a:latin typeface="Arial"/>
              </a:rPr>
              <a:t>д</a:t>
            </a:r>
            <a:r>
              <a:rPr lang="ru-RU" sz="1100" b="0" i="0" spc="-26" baseline="0" dirty="0" smtClean="0">
                <a:solidFill>
                  <a:srgbClr val="231F20"/>
                </a:solidFill>
                <a:latin typeface="Arial"/>
              </a:rPr>
              <a:t>е</a:t>
            </a:r>
            <a:r>
              <a:rPr lang="ru-RU" sz="1100" b="0" i="0" spc="-27" baseline="0" dirty="0" smtClean="0">
                <a:solidFill>
                  <a:srgbClr val="231F20"/>
                </a:solidFill>
                <a:latin typeface="Arial"/>
              </a:rPr>
              <a:t>т</a:t>
            </a:r>
            <a:r>
              <a:rPr lang="ru-RU" sz="1100" b="0" i="0" spc="-12" baseline="0" dirty="0" smtClean="0">
                <a:solidFill>
                  <a:srgbClr val="231F20"/>
                </a:solidFill>
                <a:latin typeface="Arial"/>
              </a:rPr>
              <a:t>с</a:t>
            </a:r>
            <a:r>
              <a:rPr lang="ru-RU" sz="1100" b="0" i="0" spc="0" baseline="0" dirty="0" smtClean="0">
                <a:solidFill>
                  <a:srgbClr val="231F20"/>
                </a:solidFill>
                <a:latin typeface="Arial"/>
              </a:rPr>
              <a:t>тва</a:t>
            </a:r>
            <a:r>
              <a:rPr lang="ru-RU" sz="1100" b="0" i="0" spc="0" baseline="0" dirty="0" smtClean="0">
                <a:solidFill>
                  <a:srgbClr val="231F20"/>
                </a:solidFill>
                <a:latin typeface="Montserrat-Regular"/>
              </a:rPr>
              <a:t> </a:t>
            </a:r>
            <a:endParaRPr lang="ru-RU" sz="1100" b="0" i="0" spc="0" baseline="0" dirty="0">
              <a:solidFill>
                <a:srgbClr val="231F20"/>
              </a:solidFill>
              <a:latin typeface="Montserrat-Regular"/>
            </a:endParaRPr>
          </a:p>
        </p:txBody>
      </p:sp>
      <p:sp>
        <p:nvSpPr>
          <p:cNvPr id="181" name="Rectangle 181"/>
          <p:cNvSpPr/>
          <p:nvPr/>
        </p:nvSpPr>
        <p:spPr>
          <a:xfrm>
            <a:off x="3381407" y="6023248"/>
            <a:ext cx="530017" cy="16927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100" b="0" i="0" spc="0" baseline="0" dirty="0" smtClean="0">
                <a:solidFill>
                  <a:srgbClr val="231F20"/>
                </a:solidFill>
                <a:latin typeface="Montserrat-Regular"/>
              </a:rPr>
              <a:t>I</a:t>
            </a:r>
            <a:r>
              <a:rPr lang="ru-RU" sz="1100" b="0" i="0" spc="0" baseline="0" dirty="0" smtClean="0">
                <a:solidFill>
                  <a:srgbClr val="231F20"/>
                </a:solidFill>
                <a:latin typeface="Arial"/>
              </a:rPr>
              <a:t> г</a:t>
            </a:r>
            <a:r>
              <a:rPr lang="ru-RU" sz="1100" b="0" i="0" spc="-17" baseline="0" dirty="0" smtClean="0">
                <a:solidFill>
                  <a:srgbClr val="231F20"/>
                </a:solidFill>
                <a:latin typeface="Arial"/>
              </a:rPr>
              <a:t>р</a:t>
            </a:r>
            <a:r>
              <a:rPr lang="ru-RU" sz="1100" b="0" i="0" spc="0" baseline="0" dirty="0" smtClean="0">
                <a:solidFill>
                  <a:srgbClr val="231F20"/>
                </a:solidFill>
                <a:latin typeface="Arial"/>
              </a:rPr>
              <a:t>уппы</a:t>
            </a:r>
            <a:endParaRPr lang="ru-RU" sz="1100" b="0" i="0" spc="0" baseline="0" dirty="0">
              <a:solidFill>
                <a:srgbClr val="231F20"/>
              </a:solidFill>
              <a:latin typeface="Arial"/>
            </a:endParaRPr>
          </a:p>
        </p:txBody>
      </p:sp>
      <p:sp>
        <p:nvSpPr>
          <p:cNvPr id="182" name="Rectangle 182"/>
          <p:cNvSpPr/>
          <p:nvPr/>
        </p:nvSpPr>
        <p:spPr>
          <a:xfrm>
            <a:off x="3330794" y="6262889"/>
            <a:ext cx="87200" cy="15758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100" b="0" i="0" spc="110" baseline="0" dirty="0">
                <a:solidFill>
                  <a:srgbClr val="231F20"/>
                </a:solidFill>
                <a:latin typeface="Montserrat-Regular"/>
              </a:rPr>
              <a:t>  </a:t>
            </a:r>
          </a:p>
        </p:txBody>
      </p:sp>
      <p:sp>
        <p:nvSpPr>
          <p:cNvPr id="183" name="Rectangle 183"/>
          <p:cNvSpPr/>
          <p:nvPr/>
        </p:nvSpPr>
        <p:spPr>
          <a:xfrm>
            <a:off x="3381393" y="6262889"/>
            <a:ext cx="1657185" cy="83612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100" b="0" i="0" spc="0" baseline="0" dirty="0">
                <a:solidFill>
                  <a:srgbClr val="231F20"/>
                </a:solidFill>
                <a:latin typeface="Arial"/>
              </a:rPr>
              <a:t>Суммы</a:t>
            </a:r>
            <a:r>
              <a:rPr lang="ru-RU" sz="1100" b="0" i="0" spc="0" baseline="0" dirty="0">
                <a:solidFill>
                  <a:srgbClr val="231F20"/>
                </a:solidFill>
                <a:latin typeface="Montserrat-Regular"/>
              </a:rPr>
              <a:t> </a:t>
            </a:r>
            <a:r>
              <a:rPr lang="ru-RU" sz="1100" b="0" i="0" spc="0" baseline="0" dirty="0">
                <a:solidFill>
                  <a:srgbClr val="231F20"/>
                </a:solidFill>
                <a:latin typeface="Arial"/>
              </a:rPr>
              <a:t>выплат</a:t>
            </a:r>
            <a:r>
              <a:rPr lang="ru-RU" sz="1100" b="0" i="0" spc="0" baseline="0" dirty="0">
                <a:solidFill>
                  <a:srgbClr val="231F20"/>
                </a:solidFill>
                <a:latin typeface="Montserrat-Regular"/>
              </a:rPr>
              <a:t> </a:t>
            </a:r>
            <a:r>
              <a:rPr lang="ru-RU" sz="1100" b="0" i="0" spc="0" baseline="0" dirty="0">
                <a:solidFill>
                  <a:srgbClr val="231F20"/>
                </a:solidFill>
                <a:latin typeface="Arial"/>
              </a:rPr>
              <a:t>и</a:t>
            </a:r>
            <a:r>
              <a:rPr lang="ru-RU" sz="1100" b="0" i="0" spc="0" baseline="0" dirty="0">
                <a:solidFill>
                  <a:srgbClr val="231F20"/>
                </a:solidFill>
                <a:latin typeface="Montserrat-Regular"/>
              </a:rPr>
              <a:t> </a:t>
            </a:r>
            <a:r>
              <a:rPr lang="ru-RU" sz="1100" b="0" i="0" spc="0" baseline="0" dirty="0">
                <a:solidFill>
                  <a:srgbClr val="231F20"/>
                </a:solidFill>
                <a:latin typeface="Arial"/>
              </a:rPr>
              <a:t>али</a:t>
            </a:r>
            <a:r>
              <a:rPr lang="ru-RU" sz="1100" b="0" i="0" spc="0" baseline="0" dirty="0">
                <a:solidFill>
                  <a:srgbClr val="231F20"/>
                </a:solidFill>
                <a:latin typeface="Montserrat-Regular"/>
              </a:rPr>
              <a:t>-</a:t>
            </a:r>
          </a:p>
          <a:p>
            <a:pPr marL="13">
              <a:lnSpc>
                <a:spcPts val="1319"/>
              </a:lnSpc>
            </a:pPr>
            <a:r>
              <a:rPr lang="ru-RU" sz="1100" b="0" i="0" spc="0" baseline="0" dirty="0">
                <a:solidFill>
                  <a:srgbClr val="231F20"/>
                </a:solidFill>
                <a:latin typeface="Arial"/>
              </a:rPr>
              <a:t>мен</a:t>
            </a:r>
            <a:r>
              <a:rPr lang="ru-RU" sz="1100" b="0" i="0" spc="-32" baseline="0" dirty="0">
                <a:solidFill>
                  <a:srgbClr val="231F20"/>
                </a:solidFill>
                <a:latin typeface="Arial"/>
              </a:rPr>
              <a:t>т</a:t>
            </a:r>
            <a:r>
              <a:rPr lang="ru-RU" sz="1100" b="0" i="0" spc="0" baseline="0" dirty="0">
                <a:solidFill>
                  <a:srgbClr val="231F20"/>
                </a:solidFill>
                <a:latin typeface="Arial"/>
              </a:rPr>
              <a:t>ов</a:t>
            </a:r>
            <a:r>
              <a:rPr lang="ru-RU" sz="1100" b="0" i="0" spc="0" baseline="0" dirty="0">
                <a:solidFill>
                  <a:srgbClr val="231F20"/>
                </a:solidFill>
                <a:latin typeface="Montserrat-Regular"/>
              </a:rPr>
              <a:t> </a:t>
            </a:r>
            <a:r>
              <a:rPr lang="ru-RU" sz="1100" b="0" i="0" spc="0" baseline="0" dirty="0">
                <a:solidFill>
                  <a:srgbClr val="231F20"/>
                </a:solidFill>
                <a:latin typeface="Arial"/>
              </a:rPr>
              <a:t>на</a:t>
            </a:r>
            <a:r>
              <a:rPr lang="ru-RU" sz="1100" b="0" i="0" spc="0" baseline="0" dirty="0">
                <a:solidFill>
                  <a:srgbClr val="231F20"/>
                </a:solidFill>
                <a:latin typeface="Montserrat-Regular"/>
              </a:rPr>
              <a:t> </a:t>
            </a:r>
            <a:r>
              <a:rPr lang="ru-RU" sz="1100" b="0" i="0" spc="0" baseline="0" dirty="0">
                <a:solidFill>
                  <a:srgbClr val="231F20"/>
                </a:solidFill>
                <a:latin typeface="Arial"/>
              </a:rPr>
              <a:t>ребен</a:t>
            </a:r>
            <a:r>
              <a:rPr lang="ru-RU" sz="1100" b="0" i="0" spc="-17" baseline="0" dirty="0">
                <a:solidFill>
                  <a:srgbClr val="231F20"/>
                </a:solidFill>
                <a:latin typeface="Arial"/>
              </a:rPr>
              <a:t>к</a:t>
            </a:r>
            <a:r>
              <a:rPr lang="ru-RU" sz="1100" b="0" i="0" spc="0" baseline="0" dirty="0">
                <a:solidFill>
                  <a:srgbClr val="231F20"/>
                </a:solidFill>
                <a:latin typeface="Arial"/>
              </a:rPr>
              <a:t>а</a:t>
            </a:r>
            <a:r>
              <a:rPr lang="ru-RU" sz="1100" b="0" i="0" spc="0" baseline="0" dirty="0">
                <a:solidFill>
                  <a:srgbClr val="231F20"/>
                </a:solidFill>
                <a:latin typeface="Montserrat-Regular"/>
              </a:rPr>
              <a:t>, </a:t>
            </a:r>
          </a:p>
          <a:p>
            <a:pPr marL="27">
              <a:lnSpc>
                <a:spcPts val="1320"/>
              </a:lnSpc>
            </a:pPr>
            <a:r>
              <a:rPr lang="ru-RU" sz="1100" b="0" i="0" spc="-27" baseline="0" dirty="0">
                <a:solidFill>
                  <a:srgbClr val="231F20"/>
                </a:solidFill>
                <a:latin typeface="Arial"/>
              </a:rPr>
              <a:t>к</a:t>
            </a:r>
            <a:r>
              <a:rPr lang="ru-RU" sz="1100" b="0" i="0" spc="-28" baseline="0" dirty="0">
                <a:solidFill>
                  <a:srgbClr val="231F20"/>
                </a:solidFill>
                <a:latin typeface="Arial"/>
              </a:rPr>
              <a:t>о</a:t>
            </a:r>
            <a:r>
              <a:rPr lang="ru-RU" sz="1100" b="0" i="0" spc="-32" baseline="0" dirty="0">
                <a:solidFill>
                  <a:srgbClr val="231F20"/>
                </a:solidFill>
                <a:latin typeface="Arial"/>
              </a:rPr>
              <a:t>т</a:t>
            </a:r>
            <a:r>
              <a:rPr lang="ru-RU" sz="1100" b="0" i="0" spc="0" baseline="0" dirty="0">
                <a:solidFill>
                  <a:srgbClr val="231F20"/>
                </a:solidFill>
                <a:latin typeface="Arial"/>
              </a:rPr>
              <a:t>орый</a:t>
            </a:r>
            <a:r>
              <a:rPr lang="ru-RU" sz="1100" b="0" i="0" spc="0" baseline="0" dirty="0">
                <a:solidFill>
                  <a:srgbClr val="231F20"/>
                </a:solidFill>
                <a:latin typeface="Montserrat-Regular"/>
              </a:rPr>
              <a:t> </a:t>
            </a:r>
            <a:r>
              <a:rPr lang="ru-RU" sz="1100" b="0" i="0" spc="0" baseline="0" dirty="0">
                <a:solidFill>
                  <a:srgbClr val="231F20"/>
                </a:solidFill>
                <a:latin typeface="Arial"/>
              </a:rPr>
              <a:t>на</a:t>
            </a:r>
            <a:r>
              <a:rPr lang="ru-RU" sz="1100" b="0" i="0" spc="0" baseline="0" dirty="0">
                <a:solidFill>
                  <a:srgbClr val="231F20"/>
                </a:solidFill>
                <a:latin typeface="Montserrat-Regular"/>
              </a:rPr>
              <a:t> </a:t>
            </a:r>
            <a:r>
              <a:rPr lang="ru-RU" sz="1100" b="0" i="0" spc="0" baseline="0" dirty="0">
                <a:solidFill>
                  <a:srgbClr val="231F20"/>
                </a:solidFill>
                <a:latin typeface="Arial"/>
              </a:rPr>
              <a:t>день</a:t>
            </a:r>
            <a:r>
              <a:rPr lang="ru-RU" sz="1100" b="0" i="0" spc="0" baseline="0" dirty="0">
                <a:solidFill>
                  <a:srgbClr val="231F20"/>
                </a:solidFill>
                <a:latin typeface="Montserrat-Regular"/>
              </a:rPr>
              <a:t> </a:t>
            </a:r>
            <a:r>
              <a:rPr lang="ru-RU" sz="1100" b="0" i="0" spc="0" baseline="0" dirty="0">
                <a:solidFill>
                  <a:srgbClr val="231F20"/>
                </a:solidFill>
                <a:latin typeface="Arial"/>
              </a:rPr>
              <a:t>подачи</a:t>
            </a:r>
            <a:r>
              <a:rPr lang="ru-RU" sz="1100" b="0" i="0" spc="0" baseline="0" dirty="0">
                <a:solidFill>
                  <a:srgbClr val="231F20"/>
                </a:solidFill>
                <a:latin typeface="Montserrat-Regular"/>
              </a:rPr>
              <a:t> </a:t>
            </a:r>
          </a:p>
          <a:p>
            <a:pPr marL="41">
              <a:lnSpc>
                <a:spcPts val="1319"/>
              </a:lnSpc>
            </a:pPr>
            <a:r>
              <a:rPr lang="ru-RU" sz="1100" b="0" i="0" spc="0" baseline="0" dirty="0">
                <a:solidFill>
                  <a:srgbClr val="231F20"/>
                </a:solidFill>
                <a:latin typeface="Arial"/>
              </a:rPr>
              <a:t>заявления</a:t>
            </a:r>
            <a:r>
              <a:rPr lang="ru-RU" sz="1100" b="0" i="0" spc="0" baseline="0" dirty="0">
                <a:solidFill>
                  <a:srgbClr val="231F20"/>
                </a:solidFill>
                <a:latin typeface="Montserrat-Regular"/>
              </a:rPr>
              <a:t> </a:t>
            </a:r>
            <a:r>
              <a:rPr lang="ru-RU" sz="1100" b="0" i="0" spc="0" baseline="0" dirty="0">
                <a:solidFill>
                  <a:srgbClr val="231F20"/>
                </a:solidFill>
                <a:latin typeface="Arial"/>
              </a:rPr>
              <a:t>до</a:t>
            </a:r>
            <a:r>
              <a:rPr lang="ru-RU" sz="1100" b="0" i="0" spc="-17" baseline="0" dirty="0">
                <a:solidFill>
                  <a:srgbClr val="231F20"/>
                </a:solidFill>
                <a:latin typeface="Arial"/>
              </a:rPr>
              <a:t>с</a:t>
            </a:r>
            <a:r>
              <a:rPr lang="ru-RU" sz="1100" b="0" i="0" spc="0" baseline="0" dirty="0">
                <a:solidFill>
                  <a:srgbClr val="231F20"/>
                </a:solidFill>
                <a:latin typeface="Arial"/>
              </a:rPr>
              <a:t>тиг</a:t>
            </a:r>
            <a:r>
              <a:rPr lang="ru-RU" sz="1100" b="0" i="0" spc="0" baseline="0" dirty="0">
                <a:solidFill>
                  <a:srgbClr val="231F20"/>
                </a:solidFill>
                <a:latin typeface="Montserrat-Regular"/>
              </a:rPr>
              <a:t> </a:t>
            </a:r>
            <a:r>
              <a:rPr lang="ru-RU" sz="1100" b="0" i="0" spc="0" baseline="0" dirty="0" smtClean="0">
                <a:solidFill>
                  <a:srgbClr val="231F20"/>
                </a:solidFill>
                <a:latin typeface="Montserrat-Regular"/>
              </a:rPr>
              <a:t>18</a:t>
            </a:r>
            <a:r>
              <a:rPr lang="ru-RU" sz="1100" b="0" i="0" spc="0" baseline="0" dirty="0" smtClean="0">
                <a:solidFill>
                  <a:srgbClr val="231F20"/>
                </a:solidFill>
                <a:latin typeface="Arial"/>
              </a:rPr>
              <a:t> л</a:t>
            </a:r>
            <a:r>
              <a:rPr lang="ru-RU" sz="1100" b="0" i="0" spc="-31" baseline="0" dirty="0" smtClean="0">
                <a:solidFill>
                  <a:srgbClr val="231F20"/>
                </a:solidFill>
                <a:latin typeface="Arial"/>
              </a:rPr>
              <a:t>е</a:t>
            </a:r>
            <a:r>
              <a:rPr lang="ru-RU" sz="1100" b="0" i="0" spc="0" baseline="0" dirty="0" smtClean="0">
                <a:solidFill>
                  <a:srgbClr val="231F20"/>
                </a:solidFill>
                <a:latin typeface="Arial"/>
              </a:rPr>
              <a:t>т</a:t>
            </a:r>
            <a:r>
              <a:rPr lang="ru-RU" sz="1100" b="0" i="0" spc="0" baseline="0" dirty="0" smtClean="0">
                <a:solidFill>
                  <a:srgbClr val="231F20"/>
                </a:solidFill>
                <a:latin typeface="Montserrat-Regular"/>
              </a:rPr>
              <a:t> </a:t>
            </a:r>
            <a:endParaRPr lang="ru-RU" sz="1100" b="0" i="0" spc="0" baseline="0" dirty="0">
              <a:solidFill>
                <a:srgbClr val="231F20"/>
              </a:solidFill>
              <a:latin typeface="Montserrat-Regular"/>
            </a:endParaRPr>
          </a:p>
          <a:p>
            <a:pPr marL="41">
              <a:lnSpc>
                <a:spcPts val="1320"/>
              </a:lnSpc>
            </a:pPr>
            <a:r>
              <a:rPr lang="ru-RU" sz="1100" b="0" i="0" spc="-28" baseline="0" dirty="0">
                <a:solidFill>
                  <a:srgbClr val="231F20"/>
                </a:solidFill>
                <a:latin typeface="Montserrat-Regular"/>
              </a:rPr>
              <a:t>(23 </a:t>
            </a:r>
            <a:r>
              <a:rPr lang="ru-RU" sz="1100" b="0" i="0" spc="-28" baseline="0" dirty="0">
                <a:solidFill>
                  <a:srgbClr val="231F20"/>
                </a:solidFill>
                <a:latin typeface="Arial"/>
              </a:rPr>
              <a:t>л</a:t>
            </a:r>
            <a:r>
              <a:rPr lang="ru-RU" sz="1100" b="0" i="0" spc="-53" baseline="0" dirty="0">
                <a:solidFill>
                  <a:srgbClr val="231F20"/>
                </a:solidFill>
                <a:latin typeface="Arial"/>
              </a:rPr>
              <a:t>е</a:t>
            </a:r>
            <a:r>
              <a:rPr lang="ru-RU" sz="1100" b="0" i="0" spc="-77" baseline="0" dirty="0">
                <a:solidFill>
                  <a:srgbClr val="231F20"/>
                </a:solidFill>
                <a:latin typeface="Arial"/>
              </a:rPr>
              <a:t>т</a:t>
            </a:r>
            <a:r>
              <a:rPr lang="ru-RU" sz="1100" b="0" i="0" spc="-28" baseline="0" dirty="0">
                <a:solidFill>
                  <a:srgbClr val="231F20"/>
                </a:solidFill>
                <a:latin typeface="Montserrat-Regular"/>
              </a:rPr>
              <a:t>, </a:t>
            </a:r>
            <a:r>
              <a:rPr lang="ru-RU" sz="1100" b="0" i="0" spc="-28" baseline="0" dirty="0">
                <a:solidFill>
                  <a:srgbClr val="231F20"/>
                </a:solidFill>
                <a:latin typeface="Arial"/>
              </a:rPr>
              <a:t>е</a:t>
            </a:r>
            <a:r>
              <a:rPr lang="ru-RU" sz="1100" b="0" i="0" spc="-48" baseline="0" dirty="0">
                <a:solidFill>
                  <a:srgbClr val="231F20"/>
                </a:solidFill>
                <a:latin typeface="Arial"/>
              </a:rPr>
              <a:t>с</a:t>
            </a:r>
            <a:r>
              <a:rPr lang="ru-RU" sz="1100" b="0" i="0" spc="-28" baseline="0" dirty="0">
                <a:solidFill>
                  <a:srgbClr val="231F20"/>
                </a:solidFill>
                <a:latin typeface="Arial"/>
              </a:rPr>
              <a:t>ли</a:t>
            </a:r>
            <a:r>
              <a:rPr lang="ru-RU" sz="1100" b="0" i="0" spc="-28" baseline="0" dirty="0">
                <a:solidFill>
                  <a:srgbClr val="231F20"/>
                </a:solidFill>
                <a:latin typeface="Montserrat-Regular"/>
              </a:rPr>
              <a:t> </a:t>
            </a:r>
            <a:r>
              <a:rPr lang="ru-RU" sz="1100" b="0" i="0" spc="-28" baseline="0" dirty="0" smtClean="0">
                <a:solidFill>
                  <a:srgbClr val="231F20"/>
                </a:solidFill>
                <a:latin typeface="Arial"/>
              </a:rPr>
              <a:t>учи</a:t>
            </a:r>
            <a:r>
              <a:rPr lang="ru-RU" sz="1100" b="0" i="0" spc="-54" baseline="0" dirty="0" smtClean="0">
                <a:solidFill>
                  <a:srgbClr val="231F20"/>
                </a:solidFill>
                <a:latin typeface="Arial"/>
              </a:rPr>
              <a:t>т</a:t>
            </a:r>
            <a:r>
              <a:rPr lang="ru-RU" sz="1100" b="0" i="0" spc="-48" baseline="0" dirty="0" smtClean="0">
                <a:solidFill>
                  <a:srgbClr val="231F20"/>
                </a:solidFill>
                <a:latin typeface="Arial"/>
              </a:rPr>
              <a:t>с</a:t>
            </a:r>
            <a:r>
              <a:rPr lang="ru-RU" sz="1100" b="0" i="0" spc="-28" baseline="0" dirty="0" smtClean="0">
                <a:solidFill>
                  <a:srgbClr val="231F20"/>
                </a:solidFill>
                <a:latin typeface="Arial"/>
              </a:rPr>
              <a:t>я </a:t>
            </a:r>
            <a:r>
              <a:rPr lang="ru-RU" sz="1100" b="0" i="0" spc="-28" baseline="0" dirty="0" err="1" smtClean="0">
                <a:solidFill>
                  <a:srgbClr val="231F20"/>
                </a:solidFill>
                <a:latin typeface="Arial"/>
              </a:rPr>
              <a:t>очно</a:t>
            </a:r>
            <a:r>
              <a:rPr lang="ru-RU" sz="1100" b="0" i="0" spc="0" baseline="0" dirty="0">
                <a:solidFill>
                  <a:srgbClr val="231F20"/>
                </a:solidFill>
                <a:latin typeface="Montserrat-Regular"/>
              </a:rPr>
              <a:t>) </a:t>
            </a:r>
          </a:p>
        </p:txBody>
      </p:sp>
      <p:sp>
        <p:nvSpPr>
          <p:cNvPr id="184" name="Rectangle 184"/>
          <p:cNvSpPr/>
          <p:nvPr/>
        </p:nvSpPr>
        <p:spPr>
          <a:xfrm>
            <a:off x="5483594" y="3033974"/>
            <a:ext cx="1557236" cy="48727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100" b="0" i="0" spc="110" baseline="0" dirty="0">
                <a:solidFill>
                  <a:srgbClr val="231F20"/>
                </a:solidFill>
                <a:latin typeface="Montserrat-Regular"/>
              </a:rPr>
              <a:t> </a:t>
            </a:r>
            <a:r>
              <a:rPr lang="ru-RU" sz="1100" b="0" i="0" spc="-22" baseline="0" dirty="0">
                <a:solidFill>
                  <a:srgbClr val="231F20"/>
                </a:solidFill>
                <a:latin typeface="Arial"/>
              </a:rPr>
              <a:t>С</a:t>
            </a:r>
            <a:r>
              <a:rPr lang="ru-RU" sz="1100" b="0" i="0" spc="0" baseline="0" dirty="0">
                <a:solidFill>
                  <a:srgbClr val="231F20"/>
                </a:solidFill>
                <a:latin typeface="Arial"/>
              </a:rPr>
              <a:t>тра</a:t>
            </a:r>
            <a:r>
              <a:rPr lang="ru-RU" sz="1100" b="0" i="0" spc="-27" baseline="0" dirty="0">
                <a:solidFill>
                  <a:srgbClr val="231F20"/>
                </a:solidFill>
                <a:latin typeface="Arial"/>
              </a:rPr>
              <a:t>х</a:t>
            </a:r>
            <a:r>
              <a:rPr lang="ru-RU" sz="1100" b="0" i="0" spc="0" baseline="0" dirty="0">
                <a:solidFill>
                  <a:srgbClr val="231F20"/>
                </a:solidFill>
                <a:latin typeface="Arial"/>
              </a:rPr>
              <a:t>овые</a:t>
            </a:r>
            <a:r>
              <a:rPr lang="ru-RU" sz="1100" b="0" i="0" spc="0" baseline="0" dirty="0">
                <a:solidFill>
                  <a:srgbClr val="231F20"/>
                </a:solidFill>
                <a:latin typeface="Montserrat-Regular"/>
              </a:rPr>
              <a:t> </a:t>
            </a:r>
            <a:r>
              <a:rPr lang="ru-RU" sz="1100" b="0" i="0" spc="0" baseline="0" dirty="0">
                <a:solidFill>
                  <a:srgbClr val="231F20"/>
                </a:solidFill>
                <a:latin typeface="Arial"/>
              </a:rPr>
              <a:t>выплаты</a:t>
            </a:r>
            <a:r>
              <a:rPr lang="ru-RU" sz="1100" b="0" i="0" spc="0" baseline="0" dirty="0">
                <a:solidFill>
                  <a:srgbClr val="231F20"/>
                </a:solidFill>
                <a:latin typeface="Montserrat-Regular"/>
              </a:rPr>
              <a:t>, </a:t>
            </a:r>
          </a:p>
          <a:p>
            <a:pPr marL="50599">
              <a:lnSpc>
                <a:spcPts val="1320"/>
              </a:lnSpc>
            </a:pPr>
            <a:r>
              <a:rPr lang="ru-RU" sz="1100" b="0" i="0" spc="0" baseline="0" dirty="0">
                <a:solidFill>
                  <a:srgbClr val="231F20"/>
                </a:solidFill>
                <a:latin typeface="Arial"/>
              </a:rPr>
              <a:t>выплаты</a:t>
            </a:r>
            <a:r>
              <a:rPr lang="ru-RU" sz="1100" b="0" i="0" spc="0" baseline="0" dirty="0">
                <a:solidFill>
                  <a:srgbClr val="231F20"/>
                </a:solidFill>
                <a:latin typeface="Montserrat-Regular"/>
              </a:rPr>
              <a:t> </a:t>
            </a:r>
            <a:r>
              <a:rPr lang="ru-RU" sz="1100" b="0" i="0" spc="0" baseline="0" dirty="0">
                <a:solidFill>
                  <a:srgbClr val="231F20"/>
                </a:solidFill>
                <a:latin typeface="Arial"/>
              </a:rPr>
              <a:t>по</a:t>
            </a:r>
            <a:r>
              <a:rPr lang="ru-RU" sz="1100" b="0" i="0" spc="0" baseline="0" dirty="0">
                <a:solidFill>
                  <a:srgbClr val="231F20"/>
                </a:solidFill>
                <a:latin typeface="Montserrat-Regular"/>
              </a:rPr>
              <a:t> </a:t>
            </a:r>
            <a:r>
              <a:rPr lang="ru-RU" sz="1100" b="0" i="0" spc="-16" baseline="0" dirty="0">
                <a:solidFill>
                  <a:srgbClr val="231F20"/>
                </a:solidFill>
                <a:latin typeface="Arial"/>
              </a:rPr>
              <a:t>с</a:t>
            </a:r>
            <a:r>
              <a:rPr lang="ru-RU" sz="1100" b="0" i="0" spc="0" baseline="0" dirty="0">
                <a:solidFill>
                  <a:srgbClr val="231F20"/>
                </a:solidFill>
                <a:latin typeface="Arial"/>
              </a:rPr>
              <a:t>оц</a:t>
            </a:r>
            <a:r>
              <a:rPr lang="ru-RU" sz="1100" b="0" i="0" spc="-27" baseline="0" dirty="0">
                <a:solidFill>
                  <a:srgbClr val="231F20"/>
                </a:solidFill>
                <a:latin typeface="Arial"/>
              </a:rPr>
              <a:t>к</a:t>
            </a:r>
            <a:r>
              <a:rPr lang="ru-RU" sz="1100" b="0" i="0" spc="0" baseline="0" dirty="0">
                <a:solidFill>
                  <a:srgbClr val="231F20"/>
                </a:solidFill>
                <a:latin typeface="Arial"/>
              </a:rPr>
              <a:t>он</a:t>
            </a:r>
            <a:r>
              <a:rPr lang="ru-RU" sz="1100" b="0" i="0" spc="0" baseline="0" dirty="0">
                <a:solidFill>
                  <a:srgbClr val="231F20"/>
                </a:solidFill>
                <a:latin typeface="Montserrat-Regular"/>
              </a:rPr>
              <a:t>-</a:t>
            </a:r>
          </a:p>
          <a:p>
            <a:pPr marL="50599">
              <a:lnSpc>
                <a:spcPts val="1320"/>
              </a:lnSpc>
            </a:pPr>
            <a:r>
              <a:rPr lang="ru-RU" sz="1100" b="0" i="0" spc="0" baseline="0" dirty="0">
                <a:solidFill>
                  <a:srgbClr val="231F20"/>
                </a:solidFill>
                <a:latin typeface="Arial"/>
              </a:rPr>
              <a:t>тра</a:t>
            </a:r>
            <a:r>
              <a:rPr lang="ru-RU" sz="1100" b="0" i="0" spc="-18" baseline="0" dirty="0">
                <a:solidFill>
                  <a:srgbClr val="231F20"/>
                </a:solidFill>
                <a:latin typeface="Arial"/>
              </a:rPr>
              <a:t>к</a:t>
            </a:r>
            <a:r>
              <a:rPr lang="ru-RU" sz="1100" b="0" i="0" spc="0" baseline="0" dirty="0">
                <a:solidFill>
                  <a:srgbClr val="231F20"/>
                </a:solidFill>
                <a:latin typeface="Arial"/>
              </a:rPr>
              <a:t>т</a:t>
            </a:r>
            <a:r>
              <a:rPr lang="ru-RU" sz="1100" b="0" i="0" spc="-45" baseline="0" dirty="0">
                <a:solidFill>
                  <a:srgbClr val="231F20"/>
                </a:solidFill>
                <a:latin typeface="Arial"/>
              </a:rPr>
              <a:t>у</a:t>
            </a:r>
            <a:r>
              <a:rPr lang="ru-RU" sz="1100" b="0" i="0" spc="0" baseline="0" dirty="0">
                <a:solidFill>
                  <a:srgbClr val="231F20"/>
                </a:solidFill>
                <a:latin typeface="Montserrat-Regular"/>
              </a:rPr>
              <a:t>, </a:t>
            </a:r>
            <a:r>
              <a:rPr lang="ru-RU" sz="1100" b="0" i="0" spc="0" baseline="0" dirty="0">
                <a:solidFill>
                  <a:srgbClr val="231F20"/>
                </a:solidFill>
                <a:latin typeface="Arial"/>
              </a:rPr>
              <a:t>ден</a:t>
            </a:r>
            <a:r>
              <a:rPr lang="ru-RU" sz="1100" b="0" i="0" spc="-23" baseline="0" dirty="0">
                <a:solidFill>
                  <a:srgbClr val="231F20"/>
                </a:solidFill>
                <a:latin typeface="Arial"/>
              </a:rPr>
              <a:t>е</a:t>
            </a:r>
            <a:r>
              <a:rPr lang="ru-RU" sz="1100" b="0" i="0" spc="0" baseline="0" dirty="0">
                <a:solidFill>
                  <a:srgbClr val="231F20"/>
                </a:solidFill>
                <a:latin typeface="Arial"/>
              </a:rPr>
              <a:t>жные</a:t>
            </a:r>
            <a:r>
              <a:rPr lang="ru-RU" sz="1100" b="0" i="0" spc="0" baseline="0" dirty="0">
                <a:solidFill>
                  <a:srgbClr val="231F20"/>
                </a:solidFill>
                <a:latin typeface="Montserrat-Regular"/>
              </a:rPr>
              <a:t> </a:t>
            </a:r>
          </a:p>
        </p:txBody>
      </p:sp>
      <p:sp>
        <p:nvSpPr>
          <p:cNvPr id="185" name="Rectangle 185"/>
          <p:cNvSpPr/>
          <p:nvPr/>
        </p:nvSpPr>
        <p:spPr>
          <a:xfrm>
            <a:off x="5534193" y="3536895"/>
            <a:ext cx="1599271" cy="31963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100" b="0" i="0" spc="0" baseline="0" dirty="0">
                <a:solidFill>
                  <a:srgbClr val="231F20"/>
                </a:solidFill>
                <a:latin typeface="Arial"/>
              </a:rPr>
              <a:t>ср</a:t>
            </a:r>
            <a:r>
              <a:rPr lang="ru-RU" sz="1100" b="0" i="0" spc="-18" baseline="0" dirty="0">
                <a:solidFill>
                  <a:srgbClr val="231F20"/>
                </a:solidFill>
                <a:latin typeface="Arial"/>
              </a:rPr>
              <a:t>е</a:t>
            </a:r>
            <a:r>
              <a:rPr lang="ru-RU" sz="1100" b="0" i="0" spc="0" baseline="0" dirty="0">
                <a:solidFill>
                  <a:srgbClr val="231F20"/>
                </a:solidFill>
                <a:latin typeface="Arial"/>
              </a:rPr>
              <a:t>д</a:t>
            </a:r>
            <a:r>
              <a:rPr lang="ru-RU" sz="1100" b="0" i="0" spc="-17" baseline="0" dirty="0">
                <a:solidFill>
                  <a:srgbClr val="231F20"/>
                </a:solidFill>
                <a:latin typeface="Arial"/>
              </a:rPr>
              <a:t>с</a:t>
            </a:r>
            <a:r>
              <a:rPr lang="ru-RU" sz="1100" b="0" i="0" spc="0" baseline="0" dirty="0">
                <a:solidFill>
                  <a:srgbClr val="231F20"/>
                </a:solidFill>
                <a:latin typeface="Arial"/>
              </a:rPr>
              <a:t>тва</a:t>
            </a:r>
            <a:r>
              <a:rPr lang="ru-RU" sz="1100" b="0" i="0" spc="0" baseline="0" dirty="0">
                <a:solidFill>
                  <a:srgbClr val="231F20"/>
                </a:solidFill>
                <a:latin typeface="Montserrat-Regular"/>
              </a:rPr>
              <a:t> </a:t>
            </a:r>
            <a:r>
              <a:rPr lang="ru-RU" sz="1100" b="0" i="0" spc="0" baseline="0" dirty="0">
                <a:solidFill>
                  <a:srgbClr val="231F20"/>
                </a:solidFill>
                <a:latin typeface="Arial"/>
              </a:rPr>
              <a:t>в</a:t>
            </a:r>
            <a:r>
              <a:rPr lang="ru-RU" sz="1100" b="0" i="0" spc="0" baseline="0" dirty="0">
                <a:solidFill>
                  <a:srgbClr val="231F20"/>
                </a:solidFill>
                <a:latin typeface="Montserrat-Regular"/>
              </a:rPr>
              <a:t> </a:t>
            </a:r>
            <a:r>
              <a:rPr lang="ru-RU" sz="1100" b="0" i="0" spc="0" baseline="0" dirty="0">
                <a:solidFill>
                  <a:srgbClr val="231F20"/>
                </a:solidFill>
                <a:latin typeface="Arial"/>
              </a:rPr>
              <a:t>рам</a:t>
            </a:r>
            <a:r>
              <a:rPr lang="ru-RU" sz="1100" b="0" i="0" spc="-17" baseline="0" dirty="0">
                <a:solidFill>
                  <a:srgbClr val="231F20"/>
                </a:solidFill>
                <a:latin typeface="Arial"/>
              </a:rPr>
              <a:t>к</a:t>
            </a:r>
            <a:r>
              <a:rPr lang="ru-RU" sz="1100" b="0" i="0" spc="0" baseline="0" dirty="0">
                <a:solidFill>
                  <a:srgbClr val="231F20"/>
                </a:solidFill>
                <a:latin typeface="Arial"/>
              </a:rPr>
              <a:t>ах</a:t>
            </a:r>
            <a:r>
              <a:rPr lang="ru-RU" sz="1100" b="0" i="0" spc="0" baseline="0" dirty="0">
                <a:solidFill>
                  <a:srgbClr val="231F20"/>
                </a:solidFill>
                <a:latin typeface="Montserrat-Regular"/>
              </a:rPr>
              <a:t> </a:t>
            </a:r>
            <a:r>
              <a:rPr lang="ru-RU" sz="1100" b="0" i="0" spc="0" baseline="0" dirty="0">
                <a:solidFill>
                  <a:srgbClr val="231F20"/>
                </a:solidFill>
                <a:latin typeface="Arial"/>
              </a:rPr>
              <a:t>це</a:t>
            </a:r>
            <a:r>
              <a:rPr lang="ru-RU" sz="1100" b="0" i="0" spc="0" baseline="0" dirty="0">
                <a:solidFill>
                  <a:srgbClr val="231F20"/>
                </a:solidFill>
                <a:latin typeface="Montserrat-Regular"/>
              </a:rPr>
              <a:t>-</a:t>
            </a:r>
          </a:p>
          <a:p>
            <a:pPr marL="13">
              <a:lnSpc>
                <a:spcPts val="1320"/>
              </a:lnSpc>
            </a:pPr>
            <a:r>
              <a:rPr lang="ru-RU" sz="1100" b="0" i="0" spc="0" baseline="0" dirty="0">
                <a:solidFill>
                  <a:srgbClr val="231F20"/>
                </a:solidFill>
                <a:latin typeface="Arial"/>
              </a:rPr>
              <a:t>левой</a:t>
            </a:r>
            <a:r>
              <a:rPr lang="ru-RU" sz="1100" b="0" i="0" spc="0" baseline="0" dirty="0">
                <a:solidFill>
                  <a:srgbClr val="231F20"/>
                </a:solidFill>
                <a:latin typeface="Montserrat-Regular"/>
              </a:rPr>
              <a:t> </a:t>
            </a:r>
            <a:r>
              <a:rPr lang="ru-RU" sz="1100" b="0" i="0" spc="-32" baseline="0" dirty="0">
                <a:solidFill>
                  <a:srgbClr val="231F20"/>
                </a:solidFill>
                <a:latin typeface="Arial"/>
              </a:rPr>
              <a:t>г</a:t>
            </a:r>
            <a:r>
              <a:rPr lang="ru-RU" sz="1100" b="0" i="0" spc="0" baseline="0" dirty="0">
                <a:solidFill>
                  <a:srgbClr val="231F20"/>
                </a:solidFill>
                <a:latin typeface="Arial"/>
              </a:rPr>
              <a:t>осподде</a:t>
            </a:r>
            <a:r>
              <a:rPr lang="ru-RU" sz="1100" b="0" i="0" spc="-27" baseline="0" dirty="0">
                <a:solidFill>
                  <a:srgbClr val="231F20"/>
                </a:solidFill>
                <a:latin typeface="Arial"/>
              </a:rPr>
              <a:t>р</a:t>
            </a:r>
            <a:r>
              <a:rPr lang="ru-RU" sz="1100" b="0" i="0" spc="0" baseline="0" dirty="0">
                <a:solidFill>
                  <a:srgbClr val="231F20"/>
                </a:solidFill>
                <a:latin typeface="Arial"/>
              </a:rPr>
              <a:t>жки</a:t>
            </a:r>
          </a:p>
        </p:txBody>
      </p:sp>
      <p:sp>
        <p:nvSpPr>
          <p:cNvPr id="186" name="Rectangle 186"/>
          <p:cNvSpPr/>
          <p:nvPr/>
        </p:nvSpPr>
        <p:spPr>
          <a:xfrm>
            <a:off x="5484293" y="3944175"/>
            <a:ext cx="1622629" cy="31963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100" b="0" i="0" spc="104" baseline="0" dirty="0">
                <a:solidFill>
                  <a:srgbClr val="231F20"/>
                </a:solidFill>
                <a:latin typeface="Montserrat-Regular"/>
              </a:rPr>
              <a:t> </a:t>
            </a:r>
            <a:r>
              <a:rPr lang="ru-RU" sz="1100" b="0" i="0" spc="0" baseline="0" dirty="0">
                <a:solidFill>
                  <a:srgbClr val="231F20"/>
                </a:solidFill>
                <a:latin typeface="Arial"/>
              </a:rPr>
              <a:t>Нало</a:t>
            </a:r>
            <a:r>
              <a:rPr lang="ru-RU" sz="1100" b="0" i="0" spc="-27" baseline="0" dirty="0">
                <a:solidFill>
                  <a:srgbClr val="231F20"/>
                </a:solidFill>
                <a:latin typeface="Arial"/>
              </a:rPr>
              <a:t>г</a:t>
            </a:r>
            <a:r>
              <a:rPr lang="ru-RU" sz="1100" b="0" i="0" spc="0" baseline="0" dirty="0">
                <a:solidFill>
                  <a:srgbClr val="231F20"/>
                </a:solidFill>
                <a:latin typeface="Arial"/>
              </a:rPr>
              <a:t>овый</a:t>
            </a:r>
            <a:r>
              <a:rPr lang="ru-RU" sz="1100" b="0" i="0" spc="0" baseline="0" dirty="0">
                <a:solidFill>
                  <a:srgbClr val="231F20"/>
                </a:solidFill>
                <a:latin typeface="Montserrat-Regular"/>
              </a:rPr>
              <a:t> </a:t>
            </a:r>
            <a:r>
              <a:rPr lang="ru-RU" sz="1100" b="0" i="0" spc="0" baseline="0" dirty="0">
                <a:solidFill>
                  <a:srgbClr val="231F20"/>
                </a:solidFill>
                <a:latin typeface="Arial"/>
              </a:rPr>
              <a:t>выч</a:t>
            </a:r>
            <a:r>
              <a:rPr lang="ru-RU" sz="1100" b="0" i="0" spc="-26" baseline="0" dirty="0">
                <a:solidFill>
                  <a:srgbClr val="231F20"/>
                </a:solidFill>
                <a:latin typeface="Arial"/>
              </a:rPr>
              <a:t>е</a:t>
            </a:r>
            <a:r>
              <a:rPr lang="ru-RU" sz="1100" b="0" i="0" spc="-50" baseline="0" dirty="0">
                <a:solidFill>
                  <a:srgbClr val="231F20"/>
                </a:solidFill>
                <a:latin typeface="Arial"/>
              </a:rPr>
              <a:t>т</a:t>
            </a:r>
            <a:r>
              <a:rPr lang="ru-RU" sz="1100" b="0" i="0" spc="0" baseline="0" dirty="0">
                <a:solidFill>
                  <a:srgbClr val="231F20"/>
                </a:solidFill>
                <a:latin typeface="Montserrat-Regular"/>
              </a:rPr>
              <a:t>, </a:t>
            </a:r>
          </a:p>
          <a:p>
            <a:pPr marL="49900">
              <a:lnSpc>
                <a:spcPts val="1320"/>
              </a:lnSpc>
            </a:pPr>
            <a:r>
              <a:rPr lang="ru-RU" sz="1100" b="0" i="0" spc="0" baseline="0" dirty="0">
                <a:solidFill>
                  <a:srgbClr val="231F20"/>
                </a:solidFill>
                <a:latin typeface="Arial"/>
              </a:rPr>
              <a:t>социальное</a:t>
            </a:r>
            <a:r>
              <a:rPr lang="ru-RU" sz="1100" b="0" i="0" spc="0" baseline="0" dirty="0">
                <a:solidFill>
                  <a:srgbClr val="231F20"/>
                </a:solidFill>
                <a:latin typeface="Montserrat-Regular"/>
              </a:rPr>
              <a:t> </a:t>
            </a:r>
            <a:r>
              <a:rPr lang="ru-RU" sz="1100" b="0" i="0" spc="0" baseline="0" dirty="0">
                <a:solidFill>
                  <a:srgbClr val="231F20"/>
                </a:solidFill>
                <a:latin typeface="Arial"/>
              </a:rPr>
              <a:t>пособие</a:t>
            </a:r>
            <a:r>
              <a:rPr lang="ru-RU" sz="1100" b="0" i="0" spc="0" baseline="0" dirty="0">
                <a:solidFill>
                  <a:srgbClr val="231F20"/>
                </a:solidFill>
                <a:latin typeface="Montserrat-Regular"/>
              </a:rPr>
              <a:t> </a:t>
            </a:r>
          </a:p>
        </p:txBody>
      </p:sp>
      <p:sp>
        <p:nvSpPr>
          <p:cNvPr id="187" name="Rectangle 187"/>
          <p:cNvSpPr/>
          <p:nvPr/>
        </p:nvSpPr>
        <p:spPr>
          <a:xfrm>
            <a:off x="5534180" y="4279455"/>
            <a:ext cx="1548992" cy="99019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27"/>
            <a:r>
              <a:rPr lang="ru-RU" sz="1100" b="0" i="0" spc="0" baseline="0" dirty="0">
                <a:solidFill>
                  <a:srgbClr val="231F20"/>
                </a:solidFill>
                <a:latin typeface="Arial"/>
              </a:rPr>
              <a:t>на</a:t>
            </a:r>
            <a:r>
              <a:rPr lang="ru-RU" sz="1100" b="0" i="0" spc="0" baseline="0" dirty="0">
                <a:solidFill>
                  <a:srgbClr val="231F20"/>
                </a:solidFill>
                <a:latin typeface="Montserrat-Regular"/>
              </a:rPr>
              <a:t> </a:t>
            </a:r>
            <a:r>
              <a:rPr lang="ru-RU" sz="1100" b="0" i="0" spc="0" baseline="0" dirty="0">
                <a:solidFill>
                  <a:srgbClr val="231F20"/>
                </a:solidFill>
                <a:latin typeface="Arial"/>
              </a:rPr>
              <a:t>погребение</a:t>
            </a:r>
            <a:r>
              <a:rPr lang="ru-RU" sz="1100" b="0" i="0" spc="0" baseline="0" dirty="0">
                <a:solidFill>
                  <a:srgbClr val="231F20"/>
                </a:solidFill>
                <a:latin typeface="Montserrat-Regular"/>
              </a:rPr>
              <a:t>, </a:t>
            </a:r>
            <a:r>
              <a:rPr lang="ru-RU" sz="1100" b="0" i="0" spc="-22" baseline="0" dirty="0">
                <a:solidFill>
                  <a:srgbClr val="231F20"/>
                </a:solidFill>
                <a:latin typeface="Arial"/>
              </a:rPr>
              <a:t>к</a:t>
            </a:r>
            <a:r>
              <a:rPr lang="ru-RU" sz="1100" b="0" i="0" spc="0" baseline="0" dirty="0">
                <a:solidFill>
                  <a:srgbClr val="231F20"/>
                </a:solidFill>
                <a:latin typeface="Arial"/>
              </a:rPr>
              <a:t>ом</a:t>
            </a:r>
            <a:r>
              <a:rPr lang="ru-RU" sz="1100" b="0" i="0" spc="0" baseline="0" dirty="0">
                <a:solidFill>
                  <a:srgbClr val="231F20"/>
                </a:solidFill>
                <a:latin typeface="Montserrat-Regular"/>
              </a:rPr>
              <a:t>-</a:t>
            </a:r>
          </a:p>
          <a:p>
            <a:pPr marL="27">
              <a:lnSpc>
                <a:spcPts val="1319"/>
              </a:lnSpc>
            </a:pPr>
            <a:r>
              <a:rPr lang="ru-RU" sz="1100" b="0" i="0" spc="0" baseline="0" dirty="0">
                <a:solidFill>
                  <a:srgbClr val="231F20"/>
                </a:solidFill>
                <a:latin typeface="Arial"/>
              </a:rPr>
              <a:t>пенсации</a:t>
            </a:r>
            <a:r>
              <a:rPr lang="ru-RU" sz="1100" b="0" i="0" spc="0" baseline="0" dirty="0">
                <a:solidFill>
                  <a:srgbClr val="231F20"/>
                </a:solidFill>
                <a:latin typeface="Montserrat-Regular"/>
              </a:rPr>
              <a:t> </a:t>
            </a:r>
            <a:r>
              <a:rPr lang="ru-RU" sz="1100" b="0" i="0" spc="0" baseline="0" dirty="0">
                <a:solidFill>
                  <a:srgbClr val="231F20"/>
                </a:solidFill>
                <a:latin typeface="Arial"/>
              </a:rPr>
              <a:t>за</a:t>
            </a:r>
            <a:r>
              <a:rPr lang="ru-RU" sz="1100" b="0" i="0" spc="0" baseline="0" dirty="0">
                <a:solidFill>
                  <a:srgbClr val="231F20"/>
                </a:solidFill>
                <a:latin typeface="Montserrat-Regular"/>
              </a:rPr>
              <a:t> </a:t>
            </a:r>
            <a:r>
              <a:rPr lang="ru-RU" sz="1100" b="0" i="0" spc="0" baseline="0" dirty="0">
                <a:solidFill>
                  <a:srgbClr val="231F20"/>
                </a:solidFill>
                <a:latin typeface="Arial"/>
              </a:rPr>
              <a:t>само</a:t>
            </a:r>
            <a:r>
              <a:rPr lang="ru-RU" sz="1100" b="0" i="0" spc="0" baseline="0" dirty="0">
                <a:solidFill>
                  <a:srgbClr val="231F20"/>
                </a:solidFill>
                <a:latin typeface="Montserrat-Regular"/>
              </a:rPr>
              <a:t>-</a:t>
            </a:r>
          </a:p>
          <a:p>
            <a:pPr marL="27">
              <a:lnSpc>
                <a:spcPts val="1320"/>
              </a:lnSpc>
            </a:pPr>
            <a:r>
              <a:rPr lang="ru-RU" sz="1100" b="0" i="0" spc="-12" baseline="0" dirty="0">
                <a:solidFill>
                  <a:srgbClr val="231F20"/>
                </a:solidFill>
                <a:latin typeface="Arial"/>
              </a:rPr>
              <a:t>с</a:t>
            </a:r>
            <a:r>
              <a:rPr lang="ru-RU" sz="1100" b="0" i="0" spc="-27" baseline="0" dirty="0">
                <a:solidFill>
                  <a:srgbClr val="231F20"/>
                </a:solidFill>
                <a:latin typeface="Arial"/>
              </a:rPr>
              <a:t>т</a:t>
            </a:r>
            <a:r>
              <a:rPr lang="ru-RU" sz="1100" b="0" i="0" spc="-21" baseline="0" dirty="0">
                <a:solidFill>
                  <a:srgbClr val="231F20"/>
                </a:solidFill>
                <a:latin typeface="Arial"/>
              </a:rPr>
              <a:t>о</a:t>
            </a:r>
            <a:r>
              <a:rPr lang="ru-RU" sz="1100" b="0" i="0" spc="0" baseline="0" dirty="0">
                <a:solidFill>
                  <a:srgbClr val="231F20"/>
                </a:solidFill>
                <a:latin typeface="Arial"/>
              </a:rPr>
              <a:t>я</a:t>
            </a:r>
            <a:r>
              <a:rPr lang="ru-RU" sz="1100" b="0" i="0" spc="-27" baseline="0" dirty="0">
                <a:solidFill>
                  <a:srgbClr val="231F20"/>
                </a:solidFill>
                <a:latin typeface="Arial"/>
              </a:rPr>
              <a:t>т</a:t>
            </a:r>
            <a:r>
              <a:rPr lang="ru-RU" sz="1100" b="0" i="0" spc="-13" baseline="0" dirty="0">
                <a:solidFill>
                  <a:srgbClr val="231F20"/>
                </a:solidFill>
                <a:latin typeface="Arial"/>
              </a:rPr>
              <a:t>е</a:t>
            </a:r>
            <a:r>
              <a:rPr lang="ru-RU" sz="1100" b="0" i="0" spc="0" baseline="0" dirty="0">
                <a:solidFill>
                  <a:srgbClr val="231F20"/>
                </a:solidFill>
                <a:latin typeface="Arial"/>
              </a:rPr>
              <a:t>льно</a:t>
            </a:r>
            <a:r>
              <a:rPr lang="ru-RU" sz="1100" b="0" i="0" spc="0" baseline="0" dirty="0">
                <a:solidFill>
                  <a:srgbClr val="231F20"/>
                </a:solidFill>
                <a:latin typeface="Montserrat-Regular"/>
              </a:rPr>
              <a:t> </a:t>
            </a:r>
            <a:r>
              <a:rPr lang="ru-RU" sz="1100" b="0" i="0" spc="0" baseline="0" dirty="0">
                <a:solidFill>
                  <a:srgbClr val="231F20"/>
                </a:solidFill>
                <a:latin typeface="Arial"/>
              </a:rPr>
              <a:t>приобре</a:t>
            </a:r>
            <a:r>
              <a:rPr lang="ru-RU" sz="1100" b="0" i="0" spc="0" baseline="0" dirty="0">
                <a:solidFill>
                  <a:srgbClr val="231F20"/>
                </a:solidFill>
                <a:latin typeface="Montserrat-Regular"/>
              </a:rPr>
              <a:t>-</a:t>
            </a:r>
          </a:p>
          <a:p>
            <a:pPr marL="13">
              <a:lnSpc>
                <a:spcPts val="1319"/>
              </a:lnSpc>
            </a:pPr>
            <a:r>
              <a:rPr lang="ru-RU" sz="1100" b="0" i="0" spc="-27" baseline="0" dirty="0">
                <a:solidFill>
                  <a:srgbClr val="231F20"/>
                </a:solidFill>
                <a:latin typeface="Arial"/>
              </a:rPr>
              <a:t>т</a:t>
            </a:r>
            <a:r>
              <a:rPr lang="ru-RU" sz="1100" b="0" i="0" spc="0" baseline="0" dirty="0">
                <a:solidFill>
                  <a:srgbClr val="231F20"/>
                </a:solidFill>
                <a:latin typeface="Arial"/>
              </a:rPr>
              <a:t>енные</a:t>
            </a:r>
            <a:r>
              <a:rPr lang="ru-RU" sz="1100" b="0" i="0" spc="0" baseline="0" dirty="0">
                <a:solidFill>
                  <a:srgbClr val="231F20"/>
                </a:solidFill>
                <a:latin typeface="Montserrat-Regular"/>
              </a:rPr>
              <a:t> </a:t>
            </a:r>
            <a:r>
              <a:rPr lang="ru-RU" sz="1100" b="0" i="0" spc="-27" baseline="0" dirty="0">
                <a:solidFill>
                  <a:srgbClr val="231F20"/>
                </a:solidFill>
                <a:latin typeface="Arial"/>
              </a:rPr>
              <a:t>т</a:t>
            </a:r>
            <a:r>
              <a:rPr lang="ru-RU" sz="1100" b="0" i="0" spc="-17" baseline="0" dirty="0">
                <a:solidFill>
                  <a:srgbClr val="231F20"/>
                </a:solidFill>
                <a:latin typeface="Arial"/>
              </a:rPr>
              <a:t>е</a:t>
            </a:r>
            <a:r>
              <a:rPr lang="ru-RU" sz="1100" b="0" i="0" spc="0" baseline="0" dirty="0">
                <a:solidFill>
                  <a:srgbClr val="231F20"/>
                </a:solidFill>
                <a:latin typeface="Arial"/>
              </a:rPr>
              <a:t>хнические</a:t>
            </a:r>
            <a:r>
              <a:rPr lang="ru-RU" sz="1100" b="0" i="0" spc="0" baseline="0" dirty="0">
                <a:solidFill>
                  <a:srgbClr val="231F20"/>
                </a:solidFill>
                <a:latin typeface="Montserrat-Regular"/>
              </a:rPr>
              <a:t> </a:t>
            </a:r>
          </a:p>
          <a:p>
            <a:pPr marL="13">
              <a:lnSpc>
                <a:spcPts val="1320"/>
              </a:lnSpc>
            </a:pPr>
            <a:r>
              <a:rPr lang="ru-RU" sz="1100" b="0" i="0" spc="0" baseline="0" dirty="0">
                <a:solidFill>
                  <a:srgbClr val="231F20"/>
                </a:solidFill>
                <a:latin typeface="Arial"/>
              </a:rPr>
              <a:t>ср</a:t>
            </a:r>
            <a:r>
              <a:rPr lang="ru-RU" sz="1100" b="0" i="0" spc="-13" baseline="0" dirty="0">
                <a:solidFill>
                  <a:srgbClr val="231F20"/>
                </a:solidFill>
                <a:latin typeface="Arial"/>
              </a:rPr>
              <a:t>е</a:t>
            </a:r>
            <a:r>
              <a:rPr lang="ru-RU" sz="1100" b="0" i="0" spc="0" baseline="0" dirty="0">
                <a:solidFill>
                  <a:srgbClr val="231F20"/>
                </a:solidFill>
                <a:latin typeface="Arial"/>
              </a:rPr>
              <a:t>д</a:t>
            </a:r>
            <a:r>
              <a:rPr lang="ru-RU" sz="1100" b="0" i="0" spc="-11" baseline="0" dirty="0">
                <a:solidFill>
                  <a:srgbClr val="231F20"/>
                </a:solidFill>
                <a:latin typeface="Arial"/>
              </a:rPr>
              <a:t>с</a:t>
            </a:r>
            <a:r>
              <a:rPr lang="ru-RU" sz="1100" b="0" i="0" spc="0" baseline="0" dirty="0">
                <a:solidFill>
                  <a:srgbClr val="231F20"/>
                </a:solidFill>
                <a:latin typeface="Arial"/>
              </a:rPr>
              <a:t>тва</a:t>
            </a:r>
            <a:r>
              <a:rPr lang="ru-RU" sz="1100" b="0" i="0" spc="0" baseline="0" dirty="0">
                <a:solidFill>
                  <a:srgbClr val="231F20"/>
                </a:solidFill>
                <a:latin typeface="Montserrat-Regular"/>
              </a:rPr>
              <a:t> </a:t>
            </a:r>
            <a:r>
              <a:rPr lang="ru-RU" sz="1100" b="0" i="0" spc="0" baseline="0" dirty="0">
                <a:solidFill>
                  <a:srgbClr val="231F20"/>
                </a:solidFill>
                <a:latin typeface="Arial"/>
              </a:rPr>
              <a:t>р</a:t>
            </a:r>
            <a:r>
              <a:rPr lang="ru-RU" sz="1100" b="0" i="0" spc="-17" baseline="0" dirty="0">
                <a:solidFill>
                  <a:srgbClr val="231F20"/>
                </a:solidFill>
                <a:latin typeface="Arial"/>
              </a:rPr>
              <a:t>е</a:t>
            </a:r>
            <a:r>
              <a:rPr lang="ru-RU" sz="1100" b="0" i="0" spc="0" baseline="0" dirty="0">
                <a:solidFill>
                  <a:srgbClr val="231F20"/>
                </a:solidFill>
                <a:latin typeface="Arial"/>
              </a:rPr>
              <a:t>абилита</a:t>
            </a:r>
            <a:r>
              <a:rPr lang="ru-RU" sz="1100" b="0" i="0" spc="0" baseline="0" dirty="0">
                <a:solidFill>
                  <a:srgbClr val="231F20"/>
                </a:solidFill>
                <a:latin typeface="Montserrat-Regular"/>
              </a:rPr>
              <a:t>-</a:t>
            </a:r>
          </a:p>
          <a:p>
            <a:pPr marL="0">
              <a:lnSpc>
                <a:spcPts val="1320"/>
              </a:lnSpc>
            </a:pPr>
            <a:r>
              <a:rPr lang="ru-RU" sz="1100" b="0" i="0" spc="0" baseline="0" dirty="0">
                <a:solidFill>
                  <a:srgbClr val="231F20"/>
                </a:solidFill>
                <a:latin typeface="Arial"/>
              </a:rPr>
              <a:t>ции</a:t>
            </a:r>
            <a:r>
              <a:rPr lang="ru-RU" sz="1100" b="0" i="0" spc="0" baseline="0" dirty="0">
                <a:solidFill>
                  <a:srgbClr val="231F20"/>
                </a:solidFill>
                <a:latin typeface="Montserrat-Regular"/>
              </a:rPr>
              <a:t> </a:t>
            </a:r>
            <a:r>
              <a:rPr lang="ru-RU" sz="1100" b="0" i="0" spc="-17" baseline="0" dirty="0">
                <a:solidFill>
                  <a:srgbClr val="231F20"/>
                </a:solidFill>
                <a:latin typeface="Montserrat-Regular"/>
              </a:rPr>
              <a:t>(</a:t>
            </a:r>
            <a:r>
              <a:rPr lang="ru-RU" sz="1100" b="0" i="0" spc="-11" baseline="0" dirty="0">
                <a:solidFill>
                  <a:srgbClr val="231F20"/>
                </a:solidFill>
                <a:latin typeface="Arial"/>
              </a:rPr>
              <a:t>Т</a:t>
            </a:r>
            <a:r>
              <a:rPr lang="ru-RU" sz="1100" b="0" i="0" spc="0" baseline="0" dirty="0">
                <a:solidFill>
                  <a:srgbClr val="231F20"/>
                </a:solidFill>
                <a:latin typeface="Arial"/>
              </a:rPr>
              <a:t>С</a:t>
            </a:r>
            <a:r>
              <a:rPr lang="ru-RU" sz="1100" b="0" i="0" spc="-13" baseline="0" dirty="0">
                <a:solidFill>
                  <a:srgbClr val="231F20"/>
                </a:solidFill>
                <a:latin typeface="Arial"/>
              </a:rPr>
              <a:t>Р</a:t>
            </a:r>
            <a:r>
              <a:rPr lang="ru-RU" sz="1100" b="0" i="0" spc="-13" baseline="0" dirty="0">
                <a:solidFill>
                  <a:srgbClr val="231F20"/>
                </a:solidFill>
                <a:latin typeface="Montserrat-Regular"/>
              </a:rPr>
              <a:t>)</a:t>
            </a:r>
          </a:p>
        </p:txBody>
      </p:sp>
      <p:sp>
        <p:nvSpPr>
          <p:cNvPr id="188" name="Rectangle 188"/>
          <p:cNvSpPr/>
          <p:nvPr/>
        </p:nvSpPr>
        <p:spPr>
          <a:xfrm>
            <a:off x="5484293" y="5357295"/>
            <a:ext cx="1560868" cy="31963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100" b="0" i="0" spc="104" baseline="0" dirty="0">
                <a:solidFill>
                  <a:srgbClr val="231F20"/>
                </a:solidFill>
                <a:latin typeface="Montserrat-Regular"/>
              </a:rPr>
              <a:t> </a:t>
            </a:r>
            <a:r>
              <a:rPr lang="ru-RU" sz="1100" b="0" i="0" spc="0" baseline="0" dirty="0">
                <a:solidFill>
                  <a:srgbClr val="231F20"/>
                </a:solidFill>
                <a:latin typeface="Arial"/>
              </a:rPr>
              <a:t>Ср</a:t>
            </a:r>
            <a:r>
              <a:rPr lang="ru-RU" sz="1100" b="0" i="0" spc="-13" baseline="0" dirty="0">
                <a:solidFill>
                  <a:srgbClr val="231F20"/>
                </a:solidFill>
                <a:latin typeface="Arial"/>
              </a:rPr>
              <a:t>е</a:t>
            </a:r>
            <a:r>
              <a:rPr lang="ru-RU" sz="1100" b="0" i="0" spc="0" baseline="0" dirty="0">
                <a:solidFill>
                  <a:srgbClr val="231F20"/>
                </a:solidFill>
                <a:latin typeface="Arial"/>
              </a:rPr>
              <a:t>д</a:t>
            </a:r>
            <a:r>
              <a:rPr lang="ru-RU" sz="1100" b="0" i="0" spc="-11" baseline="0" dirty="0">
                <a:solidFill>
                  <a:srgbClr val="231F20"/>
                </a:solidFill>
                <a:latin typeface="Arial"/>
              </a:rPr>
              <a:t>с</a:t>
            </a:r>
            <a:r>
              <a:rPr lang="ru-RU" sz="1100" b="0" i="0" spc="0" baseline="0" dirty="0">
                <a:solidFill>
                  <a:srgbClr val="231F20"/>
                </a:solidFill>
                <a:latin typeface="Arial"/>
              </a:rPr>
              <a:t>тва</a:t>
            </a:r>
            <a:r>
              <a:rPr lang="ru-RU" sz="1100" b="0" i="0" spc="0" baseline="0" dirty="0">
                <a:solidFill>
                  <a:srgbClr val="231F20"/>
                </a:solidFill>
                <a:latin typeface="Montserrat-Regular"/>
              </a:rPr>
              <a:t> </a:t>
            </a:r>
            <a:r>
              <a:rPr lang="ru-RU" sz="1100" b="0" i="0" spc="0" baseline="0" dirty="0">
                <a:solidFill>
                  <a:srgbClr val="231F20"/>
                </a:solidFill>
                <a:latin typeface="Arial"/>
              </a:rPr>
              <a:t>мат</a:t>
            </a:r>
            <a:r>
              <a:rPr lang="ru-RU" sz="1100" b="0" i="0" spc="-12" baseline="0" dirty="0">
                <a:solidFill>
                  <a:srgbClr val="231F20"/>
                </a:solidFill>
                <a:latin typeface="Arial"/>
              </a:rPr>
              <a:t>к</a:t>
            </a:r>
            <a:r>
              <a:rPr lang="ru-RU" sz="1100" b="0" i="0" spc="0" baseline="0" dirty="0">
                <a:solidFill>
                  <a:srgbClr val="231F20"/>
                </a:solidFill>
                <a:latin typeface="Arial"/>
              </a:rPr>
              <a:t>апи</a:t>
            </a:r>
            <a:r>
              <a:rPr lang="ru-RU" sz="1100" b="0" i="0" spc="0" baseline="0" dirty="0">
                <a:solidFill>
                  <a:srgbClr val="231F20"/>
                </a:solidFill>
                <a:latin typeface="Montserrat-Regular"/>
              </a:rPr>
              <a:t>-</a:t>
            </a:r>
          </a:p>
          <a:p>
            <a:pPr marL="49886">
              <a:lnSpc>
                <a:spcPts val="1319"/>
              </a:lnSpc>
            </a:pPr>
            <a:r>
              <a:rPr lang="ru-RU" sz="1100" b="0" i="0" spc="0" baseline="0" dirty="0">
                <a:solidFill>
                  <a:srgbClr val="231F20"/>
                </a:solidFill>
                <a:latin typeface="Arial"/>
              </a:rPr>
              <a:t>тала</a:t>
            </a:r>
            <a:r>
              <a:rPr lang="ru-RU" sz="1100" b="0" i="0" spc="0" baseline="0" dirty="0">
                <a:solidFill>
                  <a:srgbClr val="231F20"/>
                </a:solidFill>
                <a:latin typeface="Montserrat-Regular"/>
              </a:rPr>
              <a:t>, </a:t>
            </a:r>
            <a:r>
              <a:rPr lang="ru-RU" sz="1100" b="0" i="0" spc="0" baseline="0" dirty="0">
                <a:solidFill>
                  <a:srgbClr val="231F20"/>
                </a:solidFill>
                <a:latin typeface="Arial"/>
              </a:rPr>
              <a:t>направленные</a:t>
            </a:r>
            <a:r>
              <a:rPr lang="ru-RU" sz="1100" b="0" i="0" spc="0" baseline="0" dirty="0">
                <a:solidFill>
                  <a:srgbClr val="231F20"/>
                </a:solidFill>
                <a:latin typeface="Montserrat-Regular"/>
              </a:rPr>
              <a:t> </a:t>
            </a:r>
          </a:p>
        </p:txBody>
      </p:sp>
      <p:sp>
        <p:nvSpPr>
          <p:cNvPr id="189" name="Rectangle 189"/>
          <p:cNvSpPr/>
          <p:nvPr/>
        </p:nvSpPr>
        <p:spPr>
          <a:xfrm>
            <a:off x="5534180" y="5692575"/>
            <a:ext cx="1482585" cy="100283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100" b="0" i="0" spc="0" baseline="0" dirty="0">
                <a:solidFill>
                  <a:srgbClr val="231F20"/>
                </a:solidFill>
                <a:latin typeface="Arial"/>
              </a:rPr>
              <a:t>на٫приобр</a:t>
            </a:r>
            <a:r>
              <a:rPr lang="ru-RU" sz="1100" b="0" i="0" spc="-26" baseline="0" dirty="0">
                <a:solidFill>
                  <a:srgbClr val="231F20"/>
                </a:solidFill>
                <a:latin typeface="Arial"/>
              </a:rPr>
              <a:t>е</a:t>
            </a:r>
            <a:r>
              <a:rPr lang="ru-RU" sz="1100" b="0" i="0" spc="-27" baseline="0" dirty="0">
                <a:solidFill>
                  <a:srgbClr val="231F20"/>
                </a:solidFill>
                <a:latin typeface="Arial"/>
              </a:rPr>
              <a:t>т</a:t>
            </a:r>
            <a:r>
              <a:rPr lang="ru-RU" sz="1100" b="0" i="0" spc="0" baseline="0" dirty="0">
                <a:solidFill>
                  <a:srgbClr val="231F20"/>
                </a:solidFill>
                <a:latin typeface="Arial"/>
              </a:rPr>
              <a:t>ение</a:t>
            </a:r>
            <a:r>
              <a:rPr lang="ru-RU" sz="1100" b="0" i="0" spc="0" baseline="0" dirty="0">
                <a:solidFill>
                  <a:srgbClr val="231F20"/>
                </a:solidFill>
                <a:latin typeface="Montserrat-Regular"/>
              </a:rPr>
              <a:t> </a:t>
            </a:r>
            <a:r>
              <a:rPr lang="ru-RU" sz="1100" b="0" i="0" spc="-11" baseline="0" dirty="0">
                <a:solidFill>
                  <a:srgbClr val="231F20"/>
                </a:solidFill>
                <a:latin typeface="Arial"/>
              </a:rPr>
              <a:t>Т</a:t>
            </a:r>
            <a:r>
              <a:rPr lang="ru-RU" sz="1100" b="0" i="0" spc="0" baseline="0" dirty="0">
                <a:solidFill>
                  <a:srgbClr val="231F20"/>
                </a:solidFill>
                <a:latin typeface="Arial"/>
              </a:rPr>
              <a:t>СР</a:t>
            </a:r>
            <a:r>
              <a:rPr lang="ru-RU" sz="1100" b="0" i="0" spc="0" baseline="0" dirty="0">
                <a:solidFill>
                  <a:srgbClr val="231F20"/>
                </a:solidFill>
                <a:latin typeface="Montserrat-Regular"/>
              </a:rPr>
              <a:t> </a:t>
            </a:r>
          </a:p>
          <a:p>
            <a:pPr marL="0">
              <a:lnSpc>
                <a:spcPts val="1320"/>
              </a:lnSpc>
            </a:pPr>
            <a:r>
              <a:rPr lang="ru-RU" sz="1100" b="0" i="0" spc="0" baseline="0" dirty="0">
                <a:solidFill>
                  <a:srgbClr val="231F20"/>
                </a:solidFill>
                <a:latin typeface="Arial"/>
              </a:rPr>
              <a:t>либо</a:t>
            </a:r>
            <a:r>
              <a:rPr lang="ru-RU" sz="1100" b="0" i="0" spc="0" baseline="0" dirty="0">
                <a:solidFill>
                  <a:srgbClr val="231F20"/>
                </a:solidFill>
                <a:latin typeface="Montserrat-Regular"/>
              </a:rPr>
              <a:t> </a:t>
            </a:r>
            <a:r>
              <a:rPr lang="ru-RU" sz="1100" b="0" i="0" spc="0" baseline="0" dirty="0">
                <a:solidFill>
                  <a:srgbClr val="231F20"/>
                </a:solidFill>
                <a:latin typeface="Arial"/>
              </a:rPr>
              <a:t>на</a:t>
            </a:r>
            <a:r>
              <a:rPr lang="ru-RU" sz="1100" b="0" i="0" spc="0" baseline="0" dirty="0">
                <a:solidFill>
                  <a:srgbClr val="231F20"/>
                </a:solidFill>
                <a:latin typeface="Montserrat-Regular"/>
              </a:rPr>
              <a:t> </a:t>
            </a:r>
            <a:r>
              <a:rPr lang="ru-RU" sz="1100" b="0" i="0" spc="-12" baseline="0" dirty="0">
                <a:solidFill>
                  <a:srgbClr val="231F20"/>
                </a:solidFill>
                <a:latin typeface="Arial"/>
              </a:rPr>
              <a:t>с</a:t>
            </a:r>
            <a:r>
              <a:rPr lang="ru-RU" sz="1100" b="0" i="0" spc="0" baseline="0" dirty="0">
                <a:solidFill>
                  <a:srgbClr val="231F20"/>
                </a:solidFill>
                <a:latin typeface="Arial"/>
              </a:rPr>
              <a:t>трои</a:t>
            </a:r>
            <a:r>
              <a:rPr lang="ru-RU" sz="1100" b="0" i="0" spc="-27" baseline="0" dirty="0">
                <a:solidFill>
                  <a:srgbClr val="231F20"/>
                </a:solidFill>
                <a:latin typeface="Arial"/>
              </a:rPr>
              <a:t>т</a:t>
            </a:r>
            <a:r>
              <a:rPr lang="ru-RU" sz="1100" b="0" i="0" spc="-13" baseline="0" dirty="0">
                <a:solidFill>
                  <a:srgbClr val="231F20"/>
                </a:solidFill>
                <a:latin typeface="Arial"/>
              </a:rPr>
              <a:t>е</a:t>
            </a:r>
            <a:r>
              <a:rPr lang="ru-RU" sz="1100" b="0" i="0" spc="0" baseline="0" dirty="0">
                <a:solidFill>
                  <a:srgbClr val="231F20"/>
                </a:solidFill>
                <a:latin typeface="Arial"/>
              </a:rPr>
              <a:t>ль</a:t>
            </a:r>
            <a:r>
              <a:rPr lang="ru-RU" sz="1100" b="0" i="0" spc="0" baseline="0" dirty="0">
                <a:solidFill>
                  <a:srgbClr val="231F20"/>
                </a:solidFill>
                <a:latin typeface="Montserrat-Regular"/>
              </a:rPr>
              <a:t>-</a:t>
            </a:r>
          </a:p>
          <a:p>
            <a:pPr marL="0">
              <a:lnSpc>
                <a:spcPts val="1319"/>
              </a:lnSpc>
            </a:pPr>
            <a:r>
              <a:rPr lang="ru-RU" sz="1100" b="0" i="0" spc="-12" baseline="0" dirty="0">
                <a:solidFill>
                  <a:srgbClr val="231F20"/>
                </a:solidFill>
                <a:latin typeface="Arial"/>
              </a:rPr>
              <a:t>с</a:t>
            </a:r>
            <a:r>
              <a:rPr lang="ru-RU" sz="1100" b="0" i="0" spc="0" baseline="0" dirty="0">
                <a:solidFill>
                  <a:srgbClr val="231F20"/>
                </a:solidFill>
                <a:latin typeface="Arial"/>
              </a:rPr>
              <a:t>тво</a:t>
            </a:r>
            <a:r>
              <a:rPr lang="ru-RU" sz="1100" b="0" i="0" spc="0" baseline="0" dirty="0">
                <a:solidFill>
                  <a:srgbClr val="231F20"/>
                </a:solidFill>
                <a:latin typeface="Montserrat-Regular"/>
              </a:rPr>
              <a:t> (</a:t>
            </a:r>
            <a:r>
              <a:rPr lang="ru-RU" sz="1100" b="0" i="0" spc="0" baseline="0" dirty="0">
                <a:solidFill>
                  <a:srgbClr val="231F20"/>
                </a:solidFill>
                <a:latin typeface="Arial"/>
              </a:rPr>
              <a:t>ре</a:t>
            </a:r>
            <a:r>
              <a:rPr lang="ru-RU" sz="1100" b="0" i="0" spc="-21" baseline="0" dirty="0">
                <a:solidFill>
                  <a:srgbClr val="231F20"/>
                </a:solidFill>
                <a:latin typeface="Arial"/>
              </a:rPr>
              <a:t>к</a:t>
            </a:r>
            <a:r>
              <a:rPr lang="ru-RU" sz="1100" b="0" i="0" spc="0" baseline="0" dirty="0">
                <a:solidFill>
                  <a:srgbClr val="231F20"/>
                </a:solidFill>
                <a:latin typeface="Arial"/>
              </a:rPr>
              <a:t>он</a:t>
            </a:r>
            <a:r>
              <a:rPr lang="ru-RU" sz="1100" b="0" i="0" spc="-11" baseline="0" dirty="0">
                <a:solidFill>
                  <a:srgbClr val="231F20"/>
                </a:solidFill>
                <a:latin typeface="Arial"/>
              </a:rPr>
              <a:t>с</a:t>
            </a:r>
            <a:r>
              <a:rPr lang="ru-RU" sz="1100" b="0" i="0" spc="0" baseline="0" dirty="0">
                <a:solidFill>
                  <a:srgbClr val="231F20"/>
                </a:solidFill>
                <a:latin typeface="Arial"/>
              </a:rPr>
              <a:t>т</a:t>
            </a:r>
            <a:r>
              <a:rPr lang="ru-RU" sz="1100" b="0" i="0" spc="-17" baseline="0" dirty="0">
                <a:solidFill>
                  <a:srgbClr val="231F20"/>
                </a:solidFill>
                <a:latin typeface="Arial"/>
              </a:rPr>
              <a:t>р</a:t>
            </a:r>
            <a:r>
              <a:rPr lang="ru-RU" sz="1100" b="0" i="0" spc="0" baseline="0" dirty="0">
                <a:solidFill>
                  <a:srgbClr val="231F20"/>
                </a:solidFill>
                <a:latin typeface="Arial"/>
              </a:rPr>
              <a:t>укцию</a:t>
            </a:r>
            <a:r>
              <a:rPr lang="ru-RU" sz="1100" b="0" i="0" spc="0" baseline="0" dirty="0">
                <a:solidFill>
                  <a:srgbClr val="231F20"/>
                </a:solidFill>
                <a:latin typeface="Montserrat-Regular"/>
              </a:rPr>
              <a:t>) </a:t>
            </a:r>
          </a:p>
          <a:p>
            <a:pPr marL="13">
              <a:lnSpc>
                <a:spcPts val="1320"/>
              </a:lnSpc>
            </a:pPr>
            <a:r>
              <a:rPr lang="ru-RU" sz="1100" b="0" i="0" spc="0" baseline="0" dirty="0">
                <a:solidFill>
                  <a:srgbClr val="231F20"/>
                </a:solidFill>
                <a:latin typeface="Arial"/>
              </a:rPr>
              <a:t>дома</a:t>
            </a:r>
            <a:r>
              <a:rPr lang="ru-RU" sz="1100" b="0" i="0" spc="0" baseline="0" dirty="0">
                <a:solidFill>
                  <a:srgbClr val="231F20"/>
                </a:solidFill>
                <a:latin typeface="Montserrat-Regular"/>
              </a:rPr>
              <a:t> </a:t>
            </a:r>
            <a:r>
              <a:rPr lang="ru-RU" sz="1100" b="0" i="0" spc="0" baseline="0" dirty="0">
                <a:solidFill>
                  <a:srgbClr val="231F20"/>
                </a:solidFill>
                <a:latin typeface="Arial"/>
              </a:rPr>
              <a:t>и</a:t>
            </a:r>
            <a:r>
              <a:rPr lang="ru-RU" sz="1100" b="0" i="0" spc="0" baseline="0" dirty="0">
                <a:solidFill>
                  <a:srgbClr val="231F20"/>
                </a:solidFill>
                <a:latin typeface="Montserrat-Regular"/>
              </a:rPr>
              <a:t> </a:t>
            </a:r>
            <a:r>
              <a:rPr lang="ru-RU" sz="1100" b="0" i="0" spc="0" baseline="0" dirty="0">
                <a:solidFill>
                  <a:srgbClr val="231F20"/>
                </a:solidFill>
                <a:latin typeface="Arial"/>
              </a:rPr>
              <a:t>полученные</a:t>
            </a:r>
            <a:r>
              <a:rPr lang="ru-RU" sz="1100" b="0" i="0" spc="0" baseline="0" dirty="0">
                <a:solidFill>
                  <a:srgbClr val="231F20"/>
                </a:solidFill>
                <a:latin typeface="Montserrat-Regular"/>
              </a:rPr>
              <a:t> </a:t>
            </a:r>
          </a:p>
          <a:p>
            <a:pPr marL="13">
              <a:lnSpc>
                <a:spcPts val="1319"/>
              </a:lnSpc>
            </a:pPr>
            <a:r>
              <a:rPr lang="ru-RU" sz="1100" b="0" i="0" spc="0" baseline="0" dirty="0">
                <a:solidFill>
                  <a:srgbClr val="231F20"/>
                </a:solidFill>
                <a:latin typeface="Arial"/>
              </a:rPr>
              <a:t>семьей</a:t>
            </a:r>
            <a:r>
              <a:rPr lang="ru-RU" sz="1100" b="0" i="0" spc="0" baseline="0" dirty="0">
                <a:solidFill>
                  <a:srgbClr val="231F20"/>
                </a:solidFill>
                <a:latin typeface="Montserrat-Regular"/>
              </a:rPr>
              <a:t> </a:t>
            </a:r>
            <a:r>
              <a:rPr lang="ru-RU" sz="1100" b="0" i="0" spc="0" baseline="0" dirty="0" smtClean="0">
                <a:solidFill>
                  <a:srgbClr val="231F20"/>
                </a:solidFill>
                <a:latin typeface="Arial"/>
              </a:rPr>
              <a:t>в </a:t>
            </a:r>
            <a:r>
              <a:rPr lang="ru-RU" sz="1100" b="0" i="0" spc="0" baseline="0" dirty="0" err="1" smtClean="0">
                <a:solidFill>
                  <a:srgbClr val="231F20"/>
                </a:solidFill>
                <a:latin typeface="Arial"/>
              </a:rPr>
              <a:t>учитывае</a:t>
            </a:r>
            <a:r>
              <a:rPr lang="ru-RU" sz="1100" b="0" i="0" spc="0" baseline="0" dirty="0" smtClean="0">
                <a:solidFill>
                  <a:srgbClr val="231F20"/>
                </a:solidFill>
                <a:latin typeface="Montserrat-Regular"/>
              </a:rPr>
              <a:t>-</a:t>
            </a:r>
            <a:endParaRPr lang="ru-RU" sz="1100" b="0" i="0" spc="0" baseline="0" dirty="0">
              <a:solidFill>
                <a:srgbClr val="231F20"/>
              </a:solidFill>
              <a:latin typeface="Montserrat-Regular"/>
            </a:endParaRPr>
          </a:p>
          <a:p>
            <a:pPr marL="13">
              <a:lnSpc>
                <a:spcPts val="1320"/>
              </a:lnSpc>
            </a:pPr>
            <a:r>
              <a:rPr lang="ru-RU" sz="1100" b="0" i="0" spc="0" baseline="0" dirty="0">
                <a:solidFill>
                  <a:srgbClr val="231F20"/>
                </a:solidFill>
                <a:latin typeface="Arial"/>
              </a:rPr>
              <a:t>мый</a:t>
            </a:r>
            <a:r>
              <a:rPr lang="ru-RU" sz="1100" b="0" i="0" spc="0" baseline="0" dirty="0">
                <a:solidFill>
                  <a:srgbClr val="231F20"/>
                </a:solidFill>
                <a:latin typeface="Montserrat-Regular"/>
              </a:rPr>
              <a:t> </a:t>
            </a:r>
            <a:r>
              <a:rPr lang="ru-RU" sz="1100" b="0" i="0" spc="0" baseline="0" dirty="0">
                <a:solidFill>
                  <a:srgbClr val="231F20"/>
                </a:solidFill>
                <a:latin typeface="Arial"/>
              </a:rPr>
              <a:t>период</a:t>
            </a:r>
          </a:p>
        </p:txBody>
      </p:sp>
      <p:sp>
        <p:nvSpPr>
          <p:cNvPr id="190" name="Rectangle 190"/>
          <p:cNvSpPr/>
          <p:nvPr/>
        </p:nvSpPr>
        <p:spPr>
          <a:xfrm>
            <a:off x="5484293" y="6770416"/>
            <a:ext cx="1636599" cy="15758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100" b="0" i="0" spc="104" baseline="0" dirty="0">
                <a:solidFill>
                  <a:srgbClr val="231F20"/>
                </a:solidFill>
                <a:latin typeface="Montserrat-Regular"/>
              </a:rPr>
              <a:t> </a:t>
            </a:r>
            <a:r>
              <a:rPr lang="ru-RU" sz="1100" b="0" i="0" spc="-15" baseline="0" dirty="0">
                <a:solidFill>
                  <a:srgbClr val="231F20"/>
                </a:solidFill>
                <a:latin typeface="Arial"/>
              </a:rPr>
              <a:t>Р</a:t>
            </a:r>
            <a:r>
              <a:rPr lang="ru-RU" sz="1100" b="0" i="0" spc="0" baseline="0" dirty="0">
                <a:solidFill>
                  <a:srgbClr val="231F20"/>
                </a:solidFill>
                <a:latin typeface="Arial"/>
              </a:rPr>
              <a:t>егиональный</a:t>
            </a:r>
            <a:r>
              <a:rPr lang="ru-RU" sz="1100" b="0" i="0" spc="0" baseline="0" dirty="0">
                <a:solidFill>
                  <a:srgbClr val="231F20"/>
                </a:solidFill>
                <a:latin typeface="Montserrat-Regular"/>
              </a:rPr>
              <a:t> </a:t>
            </a:r>
            <a:r>
              <a:rPr lang="ru-RU" sz="1100" b="0" i="0" spc="0" baseline="0" dirty="0">
                <a:solidFill>
                  <a:srgbClr val="231F20"/>
                </a:solidFill>
                <a:latin typeface="Arial"/>
              </a:rPr>
              <a:t>мат</a:t>
            </a:r>
            <a:r>
              <a:rPr lang="ru-RU" sz="1100" b="0" i="0" spc="-12" baseline="0" dirty="0">
                <a:solidFill>
                  <a:srgbClr val="231F20"/>
                </a:solidFill>
                <a:latin typeface="Arial"/>
              </a:rPr>
              <a:t>к</a:t>
            </a:r>
            <a:r>
              <a:rPr lang="ru-RU" sz="1100" b="0" i="0" spc="0" baseline="0" dirty="0">
                <a:solidFill>
                  <a:srgbClr val="231F20"/>
                </a:solidFill>
                <a:latin typeface="Arial"/>
              </a:rPr>
              <a:t>а</a:t>
            </a:r>
            <a:r>
              <a:rPr lang="ru-RU" sz="1100" b="0" i="0" spc="0" baseline="0" dirty="0">
                <a:solidFill>
                  <a:srgbClr val="231F20"/>
                </a:solidFill>
                <a:latin typeface="Montserrat-Regular"/>
              </a:rPr>
              <a:t>-</a:t>
            </a:r>
          </a:p>
        </p:txBody>
      </p:sp>
      <p:sp>
        <p:nvSpPr>
          <p:cNvPr id="191" name="Rectangle 191"/>
          <p:cNvSpPr/>
          <p:nvPr/>
        </p:nvSpPr>
        <p:spPr>
          <a:xfrm>
            <a:off x="5534193" y="6938056"/>
            <a:ext cx="809687" cy="15758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100" b="0" i="0" spc="0" baseline="0" dirty="0">
                <a:solidFill>
                  <a:srgbClr val="231F20"/>
                </a:solidFill>
                <a:latin typeface="Arial"/>
              </a:rPr>
              <a:t>питал</a:t>
            </a:r>
            <a:r>
              <a:rPr lang="ru-RU" sz="1100" b="0" i="0" spc="0" baseline="0" dirty="0">
                <a:solidFill>
                  <a:srgbClr val="231F20"/>
                </a:solidFill>
                <a:latin typeface="Montserrat-Regular"/>
              </a:rPr>
              <a:t> </a:t>
            </a:r>
            <a:r>
              <a:rPr lang="ru-RU" sz="1100" b="0" i="0" spc="0" baseline="0" dirty="0">
                <a:solidFill>
                  <a:srgbClr val="231F20"/>
                </a:solidFill>
                <a:latin typeface="Arial"/>
              </a:rPr>
              <a:t>и</a:t>
            </a:r>
            <a:r>
              <a:rPr lang="ru-RU" sz="1100" b="0" i="0" spc="0" baseline="0" dirty="0">
                <a:solidFill>
                  <a:srgbClr val="231F20"/>
                </a:solidFill>
                <a:latin typeface="Montserrat-Regular"/>
              </a:rPr>
              <a:t> </a:t>
            </a:r>
            <a:r>
              <a:rPr lang="ru-RU" sz="1100" b="0" i="0" spc="0" baseline="0" dirty="0">
                <a:solidFill>
                  <a:srgbClr val="231F20"/>
                </a:solidFill>
                <a:latin typeface="Arial"/>
              </a:rPr>
              <a:t>д</a:t>
            </a:r>
            <a:r>
              <a:rPr lang="ru-RU" sz="1100" b="0" i="0" spc="-17" baseline="0" dirty="0">
                <a:solidFill>
                  <a:srgbClr val="231F20"/>
                </a:solidFill>
                <a:latin typeface="Arial"/>
              </a:rPr>
              <a:t>р</a:t>
            </a:r>
            <a:r>
              <a:rPr lang="ru-RU" sz="1100" b="0" i="0" spc="-17" baseline="0" dirty="0">
                <a:solidFill>
                  <a:srgbClr val="231F20"/>
                </a:solidFill>
                <a:latin typeface="Montserrat-Regular"/>
              </a:rPr>
              <a:t>.</a:t>
            </a:r>
          </a:p>
        </p:txBody>
      </p:sp>
      <p:sp>
        <p:nvSpPr>
          <p:cNvPr id="192" name="Rectangle 192"/>
          <p:cNvSpPr/>
          <p:nvPr/>
        </p:nvSpPr>
        <p:spPr>
          <a:xfrm>
            <a:off x="3367900" y="7257031"/>
            <a:ext cx="3289427" cy="76944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000" b="0" i="0" spc="-20" baseline="0" dirty="0">
                <a:solidFill>
                  <a:srgbClr val="58595B"/>
                </a:solidFill>
                <a:latin typeface="Arial"/>
              </a:rPr>
              <a:t>Д</a:t>
            </a:r>
            <a:r>
              <a:rPr lang="ru-RU" sz="1000" b="0" i="0" spc="-28" baseline="0" dirty="0">
                <a:solidFill>
                  <a:srgbClr val="58595B"/>
                </a:solidFill>
                <a:latin typeface="Arial"/>
              </a:rPr>
              <a:t>о</a:t>
            </a:r>
            <a:r>
              <a:rPr lang="ru-RU" sz="1000" b="0" i="0" spc="-29" baseline="0" dirty="0">
                <a:solidFill>
                  <a:srgbClr val="58595B"/>
                </a:solidFill>
                <a:latin typeface="Arial"/>
              </a:rPr>
              <a:t>х</a:t>
            </a:r>
            <a:r>
              <a:rPr lang="ru-RU" sz="1000" b="0" i="0" spc="-17" baseline="0" dirty="0">
                <a:solidFill>
                  <a:srgbClr val="58595B"/>
                </a:solidFill>
                <a:latin typeface="Arial"/>
              </a:rPr>
              <a:t>о</a:t>
            </a:r>
            <a:r>
              <a:rPr lang="ru-RU" sz="1000" b="0" i="0" spc="0" baseline="0" dirty="0">
                <a:solidFill>
                  <a:srgbClr val="58595B"/>
                </a:solidFill>
                <a:latin typeface="Arial"/>
              </a:rPr>
              <a:t>д</a:t>
            </a:r>
            <a:r>
              <a:rPr lang="ru-RU" sz="1000" b="0" i="0" spc="-11" baseline="0" dirty="0">
                <a:solidFill>
                  <a:srgbClr val="58595B"/>
                </a:solidFill>
                <a:latin typeface="Arial"/>
              </a:rPr>
              <a:t>ы</a:t>
            </a:r>
            <a:r>
              <a:rPr lang="ru-RU" sz="1000" b="0" i="0" spc="-23" baseline="0" dirty="0">
                <a:solidFill>
                  <a:srgbClr val="58595B"/>
                </a:solidFill>
                <a:latin typeface="Arial"/>
              </a:rPr>
              <a:t> </a:t>
            </a:r>
            <a:r>
              <a:rPr lang="ru-RU" sz="1000" b="0" i="0" spc="-11" baseline="0" dirty="0">
                <a:solidFill>
                  <a:srgbClr val="58595B"/>
                </a:solidFill>
                <a:latin typeface="Arial"/>
              </a:rPr>
              <a:t>м</a:t>
            </a:r>
            <a:r>
              <a:rPr lang="ru-RU" sz="1000" b="0" i="0" spc="0" baseline="0" dirty="0">
                <a:solidFill>
                  <a:srgbClr val="58595B"/>
                </a:solidFill>
                <a:latin typeface="Arial"/>
              </a:rPr>
              <a:t>о</a:t>
            </a:r>
            <a:r>
              <a:rPr lang="ru-RU" sz="1000" b="0" i="0" spc="-11" baseline="0" dirty="0">
                <a:solidFill>
                  <a:srgbClr val="58595B"/>
                </a:solidFill>
                <a:latin typeface="Arial"/>
              </a:rPr>
              <a:t>бил</a:t>
            </a:r>
            <a:r>
              <a:rPr lang="ru-RU" sz="1000" b="0" i="0" spc="-17" baseline="0" dirty="0">
                <a:solidFill>
                  <a:srgbClr val="58595B"/>
                </a:solidFill>
                <a:latin typeface="Arial"/>
              </a:rPr>
              <a:t>и</a:t>
            </a:r>
            <a:r>
              <a:rPr lang="ru-RU" sz="1000" b="0" i="0" spc="0" baseline="0" dirty="0">
                <a:solidFill>
                  <a:srgbClr val="58595B"/>
                </a:solidFill>
                <a:latin typeface="Arial"/>
              </a:rPr>
              <a:t>зо</a:t>
            </a:r>
            <a:r>
              <a:rPr lang="ru-RU" sz="1000" b="0" i="0" spc="-11" baseline="0" dirty="0">
                <a:solidFill>
                  <a:srgbClr val="58595B"/>
                </a:solidFill>
                <a:latin typeface="Arial"/>
              </a:rPr>
              <a:t>в</a:t>
            </a:r>
            <a:r>
              <a:rPr lang="ru-RU" sz="1000" b="0" i="0" spc="0" baseline="0" dirty="0">
                <a:solidFill>
                  <a:srgbClr val="58595B"/>
                </a:solidFill>
                <a:latin typeface="Arial"/>
              </a:rPr>
              <a:t>а</a:t>
            </a:r>
            <a:r>
              <a:rPr lang="ru-RU" sz="1000" b="0" i="0" spc="-11" baseline="0" dirty="0">
                <a:solidFill>
                  <a:srgbClr val="58595B"/>
                </a:solidFill>
                <a:latin typeface="Arial"/>
              </a:rPr>
              <a:t>нн</a:t>
            </a:r>
            <a:r>
              <a:rPr lang="ru-RU" sz="1000" b="0" i="0" spc="0" baseline="0" dirty="0">
                <a:solidFill>
                  <a:srgbClr val="58595B"/>
                </a:solidFill>
                <a:latin typeface="Arial"/>
              </a:rPr>
              <a:t>ы</a:t>
            </a:r>
            <a:r>
              <a:rPr lang="ru-RU" sz="1000" b="0" i="0" spc="-11" baseline="0" dirty="0">
                <a:solidFill>
                  <a:srgbClr val="58595B"/>
                </a:solidFill>
                <a:latin typeface="Arial"/>
              </a:rPr>
              <a:t>х</a:t>
            </a:r>
            <a:r>
              <a:rPr lang="ru-RU" sz="1000" b="0" i="0" spc="-23" baseline="0" dirty="0">
                <a:solidFill>
                  <a:srgbClr val="58595B"/>
                </a:solidFill>
                <a:latin typeface="Arial"/>
              </a:rPr>
              <a:t> </a:t>
            </a:r>
            <a:r>
              <a:rPr lang="ru-RU" sz="1000" b="0" i="0" spc="0" baseline="0" dirty="0">
                <a:solidFill>
                  <a:srgbClr val="58595B"/>
                </a:solidFill>
                <a:latin typeface="Arial"/>
              </a:rPr>
              <a:t>г</a:t>
            </a:r>
            <a:r>
              <a:rPr lang="ru-RU" sz="1000" b="0" i="0" spc="-18" baseline="0" dirty="0">
                <a:solidFill>
                  <a:srgbClr val="58595B"/>
                </a:solidFill>
                <a:latin typeface="Arial"/>
              </a:rPr>
              <a:t>р</a:t>
            </a:r>
            <a:r>
              <a:rPr lang="ru-RU" sz="1000" b="0" i="0" spc="-11" baseline="0" dirty="0">
                <a:solidFill>
                  <a:srgbClr val="58595B"/>
                </a:solidFill>
                <a:latin typeface="Arial"/>
              </a:rPr>
              <a:t>а</a:t>
            </a:r>
            <a:r>
              <a:rPr lang="ru-RU" sz="1000" b="0" i="0" spc="0" baseline="0" dirty="0">
                <a:solidFill>
                  <a:srgbClr val="58595B"/>
                </a:solidFill>
                <a:latin typeface="Arial"/>
              </a:rPr>
              <a:t>жд</a:t>
            </a:r>
            <a:r>
              <a:rPr lang="ru-RU" sz="1000" b="0" i="0" spc="-11" baseline="0" dirty="0">
                <a:solidFill>
                  <a:srgbClr val="58595B"/>
                </a:solidFill>
                <a:latin typeface="Arial"/>
              </a:rPr>
              <a:t>а</a:t>
            </a:r>
            <a:r>
              <a:rPr lang="ru-RU" sz="1000" b="0" i="0" spc="0" baseline="0" dirty="0">
                <a:solidFill>
                  <a:srgbClr val="58595B"/>
                </a:solidFill>
                <a:latin typeface="Arial"/>
              </a:rPr>
              <a:t>н</a:t>
            </a:r>
            <a:r>
              <a:rPr lang="ru-RU" sz="1000" b="0" i="0" spc="-23" baseline="0" dirty="0">
                <a:solidFill>
                  <a:srgbClr val="58595B"/>
                </a:solidFill>
                <a:latin typeface="Arial"/>
              </a:rPr>
              <a:t> </a:t>
            </a:r>
            <a:r>
              <a:rPr lang="ru-RU" sz="1000" b="0" i="0" spc="0" baseline="0" dirty="0">
                <a:solidFill>
                  <a:srgbClr val="58595B"/>
                </a:solidFill>
                <a:latin typeface="Arial"/>
              </a:rPr>
              <a:t>с</a:t>
            </a:r>
            <a:r>
              <a:rPr lang="ru-RU" sz="1000" b="0" i="0" spc="-23" baseline="0" dirty="0">
                <a:solidFill>
                  <a:srgbClr val="58595B"/>
                </a:solidFill>
                <a:latin typeface="Arial"/>
              </a:rPr>
              <a:t> </a:t>
            </a:r>
            <a:r>
              <a:rPr lang="ru-RU" sz="1000" b="0" i="0" spc="-11" baseline="0" dirty="0">
                <a:solidFill>
                  <a:srgbClr val="58595B"/>
                </a:solidFill>
                <a:latin typeface="Arial"/>
              </a:rPr>
              <a:t>1</a:t>
            </a:r>
            <a:r>
              <a:rPr lang="ru-RU" sz="1000" b="0" i="0" spc="-23" baseline="0" dirty="0">
                <a:solidFill>
                  <a:srgbClr val="58595B"/>
                </a:solidFill>
                <a:latin typeface="Arial"/>
              </a:rPr>
              <a:t> </a:t>
            </a:r>
            <a:r>
              <a:rPr lang="ru-RU" sz="1000" b="0" i="0" spc="0" baseline="0" dirty="0" smtClean="0">
                <a:solidFill>
                  <a:srgbClr val="58595B"/>
                </a:solidFill>
                <a:latin typeface="Arial"/>
              </a:rPr>
              <a:t>н</a:t>
            </a:r>
            <a:r>
              <a:rPr lang="ru-RU" sz="1000" b="0" i="0" spc="-29" baseline="0" dirty="0" smtClean="0">
                <a:solidFill>
                  <a:srgbClr val="58595B"/>
                </a:solidFill>
                <a:latin typeface="Arial"/>
              </a:rPr>
              <a:t>о</a:t>
            </a:r>
            <a:r>
              <a:rPr lang="ru-RU" sz="1000" b="0" i="0" spc="-11" baseline="0" dirty="0" smtClean="0">
                <a:solidFill>
                  <a:srgbClr val="58595B"/>
                </a:solidFill>
                <a:latin typeface="Arial"/>
              </a:rPr>
              <a:t>я</a:t>
            </a:r>
            <a:r>
              <a:rPr lang="ru-RU" sz="1000" b="0" i="0" spc="0" baseline="0" dirty="0" smtClean="0">
                <a:solidFill>
                  <a:srgbClr val="58595B"/>
                </a:solidFill>
                <a:latin typeface="Arial"/>
              </a:rPr>
              <a:t>б</a:t>
            </a:r>
            <a:r>
              <a:rPr lang="ru-RU" sz="1000" b="0" i="0" spc="-29" baseline="0" dirty="0" smtClean="0">
                <a:solidFill>
                  <a:srgbClr val="58595B"/>
                </a:solidFill>
                <a:latin typeface="Arial"/>
              </a:rPr>
              <a:t>р</a:t>
            </a:r>
            <a:r>
              <a:rPr lang="ru-RU" sz="1000" b="0" i="0" spc="0" baseline="0" dirty="0" smtClean="0">
                <a:solidFill>
                  <a:srgbClr val="58595B"/>
                </a:solidFill>
                <a:latin typeface="Arial"/>
              </a:rPr>
              <a:t>я </a:t>
            </a:r>
            <a:r>
              <a:rPr lang="ru-RU" sz="1000" b="0" i="0" spc="-11" baseline="0" dirty="0" smtClean="0">
                <a:solidFill>
                  <a:srgbClr val="58595B"/>
                </a:solidFill>
                <a:latin typeface="Arial"/>
              </a:rPr>
              <a:t>2022 </a:t>
            </a:r>
            <a:r>
              <a:rPr lang="ru-RU" sz="1000" b="0" i="0" spc="-33" baseline="0" dirty="0" smtClean="0">
                <a:solidFill>
                  <a:srgbClr val="58595B"/>
                </a:solidFill>
                <a:latin typeface="Arial"/>
              </a:rPr>
              <a:t>г</a:t>
            </a:r>
            <a:r>
              <a:rPr lang="ru-RU" sz="1000" b="0" i="0" spc="-17" baseline="0" dirty="0" smtClean="0">
                <a:solidFill>
                  <a:srgbClr val="58595B"/>
                </a:solidFill>
                <a:latin typeface="Arial"/>
              </a:rPr>
              <a:t>о</a:t>
            </a:r>
            <a:r>
              <a:rPr lang="ru-RU" sz="1000" b="0" i="0" spc="0" baseline="0" dirty="0" smtClean="0">
                <a:solidFill>
                  <a:srgbClr val="58595B"/>
                </a:solidFill>
                <a:latin typeface="Arial"/>
              </a:rPr>
              <a:t>да </a:t>
            </a:r>
            <a:endParaRPr lang="ru-RU" sz="1000" b="0" i="0" spc="0" baseline="0" dirty="0">
              <a:solidFill>
                <a:srgbClr val="58595B"/>
              </a:solidFill>
              <a:latin typeface="Arial"/>
            </a:endParaRPr>
          </a:p>
          <a:p>
            <a:pPr marL="0">
              <a:lnSpc>
                <a:spcPts val="1200"/>
              </a:lnSpc>
            </a:pPr>
            <a:r>
              <a:rPr lang="ru-RU" sz="1000" b="0" i="0" spc="0" baseline="0" dirty="0">
                <a:solidFill>
                  <a:srgbClr val="58595B"/>
                </a:solidFill>
                <a:latin typeface="Arial"/>
              </a:rPr>
              <a:t>не учитыва</a:t>
            </a:r>
            <a:r>
              <a:rPr lang="ru-RU" sz="1000" b="0" i="0" spc="-21" baseline="0" dirty="0">
                <a:solidFill>
                  <a:srgbClr val="58595B"/>
                </a:solidFill>
                <a:latin typeface="Arial"/>
              </a:rPr>
              <a:t>ю</a:t>
            </a:r>
            <a:r>
              <a:rPr lang="ru-RU" sz="1000" b="0" i="0" spc="-24" baseline="0" dirty="0">
                <a:solidFill>
                  <a:srgbClr val="58595B"/>
                </a:solidFill>
                <a:latin typeface="Arial"/>
              </a:rPr>
              <a:t>т</a:t>
            </a:r>
            <a:r>
              <a:rPr lang="ru-RU" sz="1000" b="0" i="0" spc="-15" baseline="0" dirty="0">
                <a:solidFill>
                  <a:srgbClr val="58595B"/>
                </a:solidFill>
                <a:latin typeface="Arial"/>
              </a:rPr>
              <a:t>с</a:t>
            </a:r>
            <a:r>
              <a:rPr lang="ru-RU" sz="1000" b="0" i="0" spc="0" baseline="0" dirty="0">
                <a:solidFill>
                  <a:srgbClr val="58595B"/>
                </a:solidFill>
                <a:latin typeface="Arial"/>
              </a:rPr>
              <a:t>я при назначении </a:t>
            </a:r>
            <a:r>
              <a:rPr lang="ru-RU" sz="1000" b="0" i="0" spc="-15" baseline="0" dirty="0">
                <a:solidFill>
                  <a:srgbClr val="58595B"/>
                </a:solidFill>
                <a:latin typeface="Arial"/>
              </a:rPr>
              <a:t>е</a:t>
            </a:r>
            <a:r>
              <a:rPr lang="ru-RU" sz="1000" b="0" i="0" spc="-18" baseline="0" dirty="0">
                <a:solidFill>
                  <a:srgbClr val="58595B"/>
                </a:solidFill>
                <a:latin typeface="Arial"/>
              </a:rPr>
              <a:t>ж</a:t>
            </a:r>
            <a:r>
              <a:rPr lang="ru-RU" sz="1000" b="0" i="0" spc="0" baseline="0" dirty="0">
                <a:solidFill>
                  <a:srgbClr val="58595B"/>
                </a:solidFill>
                <a:latin typeface="Arial"/>
              </a:rPr>
              <a:t>еме</a:t>
            </a:r>
            <a:r>
              <a:rPr lang="ru-RU" sz="1000" b="0" i="0" spc="-15" baseline="0" dirty="0">
                <a:solidFill>
                  <a:srgbClr val="58595B"/>
                </a:solidFill>
                <a:latin typeface="Arial"/>
              </a:rPr>
              <a:t>с</a:t>
            </a:r>
            <a:r>
              <a:rPr lang="ru-RU" sz="1000" b="0" i="0" spc="0" baseline="0" dirty="0">
                <a:solidFill>
                  <a:srgbClr val="58595B"/>
                </a:solidFill>
                <a:latin typeface="Arial"/>
              </a:rPr>
              <a:t>ячной вы-</a:t>
            </a:r>
          </a:p>
          <a:p>
            <a:pPr marL="0">
              <a:lnSpc>
                <a:spcPts val="1200"/>
              </a:lnSpc>
            </a:pPr>
            <a:r>
              <a:rPr lang="ru-RU" sz="1000" b="0" i="0" spc="0" baseline="0" dirty="0">
                <a:solidFill>
                  <a:srgbClr val="58595B"/>
                </a:solidFill>
                <a:latin typeface="Arial"/>
              </a:rPr>
              <a:t>платы. Выплата семье мобилизованно</a:t>
            </a:r>
            <a:r>
              <a:rPr lang="ru-RU" sz="1000" b="0" i="0" spc="-24" baseline="0" dirty="0">
                <a:solidFill>
                  <a:srgbClr val="58595B"/>
                </a:solidFill>
                <a:latin typeface="Arial"/>
              </a:rPr>
              <a:t>г</a:t>
            </a:r>
            <a:r>
              <a:rPr lang="ru-RU" sz="1000" b="0" i="0" spc="0" baseline="0" dirty="0">
                <a:solidFill>
                  <a:srgbClr val="58595B"/>
                </a:solidFill>
                <a:latin typeface="Arial"/>
              </a:rPr>
              <a:t>о назнача</a:t>
            </a:r>
            <a:r>
              <a:rPr lang="ru-RU" sz="1000" b="0" i="0" spc="-21" baseline="0" dirty="0">
                <a:solidFill>
                  <a:srgbClr val="58595B"/>
                </a:solidFill>
                <a:latin typeface="Arial"/>
              </a:rPr>
              <a:t>е</a:t>
            </a:r>
            <a:r>
              <a:rPr lang="ru-RU" sz="1000" b="0" i="0" spc="-24" baseline="0" dirty="0">
                <a:solidFill>
                  <a:srgbClr val="58595B"/>
                </a:solidFill>
                <a:latin typeface="Arial"/>
              </a:rPr>
              <a:t>т</a:t>
            </a:r>
            <a:r>
              <a:rPr lang="ru-RU" sz="1000" b="0" i="0" spc="-15" baseline="0" dirty="0">
                <a:solidFill>
                  <a:srgbClr val="58595B"/>
                </a:solidFill>
                <a:latin typeface="Arial"/>
              </a:rPr>
              <a:t>с</a:t>
            </a:r>
            <a:r>
              <a:rPr lang="ru-RU" sz="1000" b="0" i="0" spc="0" baseline="0" dirty="0">
                <a:solidFill>
                  <a:srgbClr val="58595B"/>
                </a:solidFill>
                <a:latin typeface="Arial"/>
              </a:rPr>
              <a:t>я </a:t>
            </a:r>
          </a:p>
          <a:p>
            <a:pPr marL="0">
              <a:lnSpc>
                <a:spcPts val="1200"/>
              </a:lnSpc>
            </a:pPr>
            <a:r>
              <a:rPr lang="ru-RU" sz="1000" b="0" i="0" spc="0" baseline="0" dirty="0">
                <a:solidFill>
                  <a:srgbClr val="58595B"/>
                </a:solidFill>
                <a:latin typeface="Arial"/>
              </a:rPr>
              <a:t>на 6 ме</a:t>
            </a:r>
            <a:r>
              <a:rPr lang="ru-RU" sz="1000" b="0" i="0" spc="-16" baseline="0" dirty="0">
                <a:solidFill>
                  <a:srgbClr val="58595B"/>
                </a:solidFill>
                <a:latin typeface="Arial"/>
              </a:rPr>
              <a:t>с</a:t>
            </a:r>
            <a:r>
              <a:rPr lang="ru-RU" sz="1000" b="0" i="0" spc="0" baseline="0" dirty="0">
                <a:solidFill>
                  <a:srgbClr val="58595B"/>
                </a:solidFill>
                <a:latin typeface="Arial"/>
              </a:rPr>
              <a:t>яцев, по</a:t>
            </a:r>
            <a:r>
              <a:rPr lang="ru-RU" sz="1000" b="0" i="0" spc="-13" baseline="0" dirty="0">
                <a:solidFill>
                  <a:srgbClr val="58595B"/>
                </a:solidFill>
                <a:latin typeface="Arial"/>
              </a:rPr>
              <a:t>с</a:t>
            </a:r>
            <a:r>
              <a:rPr lang="ru-RU" sz="1000" b="0" i="0" spc="0" baseline="0" dirty="0">
                <a:solidFill>
                  <a:srgbClr val="58595B"/>
                </a:solidFill>
                <a:latin typeface="Arial"/>
              </a:rPr>
              <a:t>ле ис</a:t>
            </a:r>
            <a:r>
              <a:rPr lang="ru-RU" sz="1000" b="0" i="0" spc="-24" baseline="0" dirty="0">
                <a:solidFill>
                  <a:srgbClr val="58595B"/>
                </a:solidFill>
                <a:latin typeface="Arial"/>
              </a:rPr>
              <a:t>т</a:t>
            </a:r>
            <a:r>
              <a:rPr lang="ru-RU" sz="1000" b="0" i="0" spc="0" baseline="0" dirty="0">
                <a:solidFill>
                  <a:srgbClr val="58595B"/>
                </a:solidFill>
                <a:latin typeface="Arial"/>
              </a:rPr>
              <a:t>ечения </a:t>
            </a:r>
            <a:r>
              <a:rPr lang="ru-RU" sz="1000" b="0" i="0" spc="-18" baseline="0" dirty="0">
                <a:solidFill>
                  <a:srgbClr val="58595B"/>
                </a:solidFill>
                <a:latin typeface="Arial"/>
              </a:rPr>
              <a:t>к</a:t>
            </a:r>
            <a:r>
              <a:rPr lang="ru-RU" sz="1000" b="0" i="0" spc="-21" baseline="0" dirty="0">
                <a:solidFill>
                  <a:srgbClr val="58595B"/>
                </a:solidFill>
                <a:latin typeface="Arial"/>
              </a:rPr>
              <a:t>о</a:t>
            </a:r>
            <a:r>
              <a:rPr lang="ru-RU" sz="1000" b="0" i="0" spc="-23" baseline="0" dirty="0">
                <a:solidFill>
                  <a:srgbClr val="58595B"/>
                </a:solidFill>
                <a:latin typeface="Arial"/>
              </a:rPr>
              <a:t>т</a:t>
            </a:r>
            <a:r>
              <a:rPr lang="ru-RU" sz="1000" b="0" i="0" spc="0" baseline="0" dirty="0">
                <a:solidFill>
                  <a:srgbClr val="58595B"/>
                </a:solidFill>
                <a:latin typeface="Arial"/>
              </a:rPr>
              <a:t>орых н</a:t>
            </a:r>
            <a:r>
              <a:rPr lang="ru-RU" sz="1000" b="0" i="0" spc="-30" baseline="0" dirty="0">
                <a:solidFill>
                  <a:srgbClr val="58595B"/>
                </a:solidFill>
                <a:latin typeface="Arial"/>
              </a:rPr>
              <a:t>у</a:t>
            </a:r>
            <a:r>
              <a:rPr lang="ru-RU" sz="1000" b="0" i="0" spc="0" baseline="0" dirty="0">
                <a:solidFill>
                  <a:srgbClr val="58595B"/>
                </a:solidFill>
                <a:latin typeface="Arial"/>
              </a:rPr>
              <a:t>жно подать </a:t>
            </a:r>
          </a:p>
          <a:p>
            <a:pPr marL="25">
              <a:lnSpc>
                <a:spcPts val="1200"/>
              </a:lnSpc>
            </a:pPr>
            <a:r>
              <a:rPr lang="ru-RU" sz="1000" b="0" i="0" spc="0" baseline="0" dirty="0">
                <a:solidFill>
                  <a:srgbClr val="58595B"/>
                </a:solidFill>
                <a:latin typeface="Arial"/>
              </a:rPr>
              <a:t>новое заявление в </a:t>
            </a:r>
            <a:r>
              <a:rPr lang="ru-RU" sz="1000" b="0" i="0" spc="-21" baseline="0" dirty="0">
                <a:solidFill>
                  <a:srgbClr val="58595B"/>
                </a:solidFill>
                <a:latin typeface="Arial"/>
              </a:rPr>
              <a:t>С</a:t>
            </a:r>
            <a:r>
              <a:rPr lang="ru-RU" sz="1000" b="0" i="0" spc="0" baseline="0" dirty="0">
                <a:solidFill>
                  <a:srgbClr val="58595B"/>
                </a:solidFill>
                <a:latin typeface="Arial"/>
              </a:rPr>
              <a:t>оциальный фонд</a:t>
            </a:r>
          </a:p>
        </p:txBody>
      </p:sp>
      <p:sp>
        <p:nvSpPr>
          <p:cNvPr id="193" name="Rectangle 193"/>
          <p:cNvSpPr/>
          <p:nvPr/>
        </p:nvSpPr>
        <p:spPr>
          <a:xfrm>
            <a:off x="611485" y="8154218"/>
            <a:ext cx="2790413" cy="17190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200" b="0" i="0" spc="-28" baseline="0" dirty="0">
                <a:solidFill>
                  <a:srgbClr val="0A5E8A"/>
                </a:solidFill>
                <a:latin typeface="Arial"/>
              </a:rPr>
              <a:t>ПЕР</a:t>
            </a:r>
            <a:r>
              <a:rPr lang="ru-RU" sz="1200" b="0" i="0" spc="-20" baseline="0" dirty="0">
                <a:solidFill>
                  <a:srgbClr val="0A5E8A"/>
                </a:solidFill>
                <a:latin typeface="Arial"/>
              </a:rPr>
              <a:t>И</a:t>
            </a:r>
            <a:r>
              <a:rPr lang="ru-RU" sz="1200" b="0" i="0" spc="-28" baseline="0" dirty="0">
                <a:solidFill>
                  <a:srgbClr val="0A5E8A"/>
                </a:solidFill>
                <a:latin typeface="Arial"/>
              </a:rPr>
              <a:t>О</a:t>
            </a:r>
            <a:r>
              <a:rPr lang="ru-RU" sz="1200" b="0" i="0" spc="0" baseline="0" dirty="0">
                <a:solidFill>
                  <a:srgbClr val="0A5E8A"/>
                </a:solidFill>
                <a:latin typeface="Arial"/>
              </a:rPr>
              <a:t>Д У</a:t>
            </a:r>
            <a:r>
              <a:rPr lang="ru-RU" sz="1200" b="0" i="0" spc="-28" baseline="0" dirty="0">
                <a:solidFill>
                  <a:srgbClr val="0A5E8A"/>
                </a:solidFill>
                <a:latin typeface="Arial"/>
              </a:rPr>
              <a:t>Ч</a:t>
            </a:r>
            <a:r>
              <a:rPr lang="ru-RU" sz="1200" b="0" i="0" spc="0" baseline="0" dirty="0">
                <a:solidFill>
                  <a:srgbClr val="0A5E8A"/>
                </a:solidFill>
                <a:latin typeface="Arial"/>
              </a:rPr>
              <a:t>Е</a:t>
            </a:r>
            <a:r>
              <a:rPr lang="ru-RU" sz="1200" b="0" i="0" spc="-101" baseline="0" dirty="0">
                <a:solidFill>
                  <a:srgbClr val="0A5E8A"/>
                </a:solidFill>
                <a:latin typeface="Arial"/>
              </a:rPr>
              <a:t>Т</a:t>
            </a:r>
            <a:r>
              <a:rPr lang="ru-RU" sz="1200" b="0" i="0" spc="0" baseline="0" dirty="0">
                <a:solidFill>
                  <a:srgbClr val="0A5E8A"/>
                </a:solidFill>
                <a:latin typeface="Arial"/>
              </a:rPr>
              <a:t>А </a:t>
            </a:r>
            <a:r>
              <a:rPr lang="ru-RU" sz="1200" b="0" i="0" spc="-29" baseline="0" dirty="0">
                <a:solidFill>
                  <a:srgbClr val="0A5E8A"/>
                </a:solidFill>
                <a:latin typeface="Arial"/>
              </a:rPr>
              <a:t>Д</a:t>
            </a:r>
            <a:r>
              <a:rPr lang="ru-RU" sz="1200" b="0" i="0" spc="-57" baseline="0" dirty="0">
                <a:solidFill>
                  <a:srgbClr val="0A5E8A"/>
                </a:solidFill>
                <a:latin typeface="Arial"/>
              </a:rPr>
              <a:t>О</a:t>
            </a:r>
            <a:r>
              <a:rPr lang="ru-RU" sz="1200" b="0" i="0" spc="-56" baseline="0" dirty="0">
                <a:solidFill>
                  <a:srgbClr val="0A5E8A"/>
                </a:solidFill>
                <a:latin typeface="Arial"/>
              </a:rPr>
              <a:t>Х</a:t>
            </a:r>
            <a:r>
              <a:rPr lang="ru-RU" sz="1200" b="0" i="0" spc="-27" baseline="0" dirty="0">
                <a:solidFill>
                  <a:srgbClr val="0A5E8A"/>
                </a:solidFill>
                <a:latin typeface="Arial"/>
              </a:rPr>
              <a:t>О</a:t>
            </a:r>
            <a:r>
              <a:rPr lang="ru-RU" sz="1200" b="0" i="0" spc="-29" baseline="0" dirty="0">
                <a:solidFill>
                  <a:srgbClr val="0A5E8A"/>
                </a:solidFill>
                <a:latin typeface="Arial"/>
              </a:rPr>
              <a:t>Д</a:t>
            </a:r>
            <a:r>
              <a:rPr lang="ru-RU" sz="1200" b="0" i="0" spc="-22" baseline="0" dirty="0">
                <a:solidFill>
                  <a:srgbClr val="0A5E8A"/>
                </a:solidFill>
                <a:latin typeface="Arial"/>
              </a:rPr>
              <a:t>О</a:t>
            </a:r>
            <a:r>
              <a:rPr lang="ru-RU" sz="1200" b="0" i="0" spc="0" baseline="0" dirty="0">
                <a:solidFill>
                  <a:srgbClr val="0A5E8A"/>
                </a:solidFill>
                <a:latin typeface="Arial"/>
              </a:rPr>
              <a:t>В </a:t>
            </a:r>
            <a:r>
              <a:rPr lang="ru-RU" sz="1200" b="0" i="0" spc="-21" baseline="0" dirty="0">
                <a:solidFill>
                  <a:srgbClr val="0A5E8A"/>
                </a:solidFill>
                <a:latin typeface="Arial"/>
              </a:rPr>
              <a:t>С</a:t>
            </a:r>
            <a:r>
              <a:rPr lang="ru-RU" sz="1200" b="0" i="0" spc="-27" baseline="0" dirty="0">
                <a:solidFill>
                  <a:srgbClr val="0A5E8A"/>
                </a:solidFill>
                <a:latin typeface="Arial"/>
              </a:rPr>
              <a:t>Е</a:t>
            </a:r>
            <a:r>
              <a:rPr lang="ru-RU" sz="1200" b="0" i="0" spc="-29" baseline="0" dirty="0">
                <a:solidFill>
                  <a:srgbClr val="0A5E8A"/>
                </a:solidFill>
                <a:latin typeface="Arial"/>
              </a:rPr>
              <a:t>М</a:t>
            </a:r>
            <a:r>
              <a:rPr lang="ru-RU" sz="1200" b="0" i="0" spc="-28" baseline="0" dirty="0">
                <a:solidFill>
                  <a:srgbClr val="0A5E8A"/>
                </a:solidFill>
                <a:latin typeface="Arial"/>
              </a:rPr>
              <a:t>Ь</a:t>
            </a:r>
            <a:r>
              <a:rPr lang="ru-RU" sz="1200" b="0" i="0" spc="0" baseline="0" dirty="0">
                <a:solidFill>
                  <a:srgbClr val="0A5E8A"/>
                </a:solidFill>
                <a:latin typeface="Arial"/>
              </a:rPr>
              <a:t>И:</a:t>
            </a:r>
          </a:p>
        </p:txBody>
      </p:sp>
      <p:sp>
        <p:nvSpPr>
          <p:cNvPr id="94" name="Скругленный прямоугольник 93"/>
          <p:cNvSpPr/>
          <p:nvPr/>
        </p:nvSpPr>
        <p:spPr>
          <a:xfrm>
            <a:off x="539477" y="1385466"/>
            <a:ext cx="6840760" cy="504056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0000" algn="ctr"/>
            <a:endParaRPr lang="ru-RU" sz="10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360000" algn="ctr"/>
            <a:r>
              <a:rPr lang="ru-RU" sz="1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Сроки назначения - устанавливается сроком на 12 месяцев</a:t>
            </a:r>
            <a:endParaRPr lang="ru-RU" sz="10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90488" lvl="0" indent="-90488">
              <a:buFont typeface="Arial" panose="020B0604020202020204" pitchFamily="34" charset="0"/>
              <a:buChar char="•"/>
            </a:pPr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 месяца рождения ребенка  </a:t>
            </a:r>
            <a:r>
              <a:rPr lang="ru-RU" sz="1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(Если </a:t>
            </a:r>
            <a:r>
              <a:rPr lang="ru-RU" sz="1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заявление подано </a:t>
            </a:r>
            <a:r>
              <a:rPr lang="ru-RU" sz="1000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не позднее </a:t>
            </a:r>
            <a:r>
              <a:rPr lang="ru-RU" sz="1000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 </a:t>
            </a:r>
            <a:r>
              <a:rPr lang="ru-RU" sz="1000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месяцев </a:t>
            </a:r>
            <a:r>
              <a:rPr lang="ru-RU" sz="1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 месяца рождения ребенка</a:t>
            </a:r>
            <a:r>
              <a:rPr lang="ru-RU" sz="1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 </a:t>
            </a:r>
          </a:p>
          <a:p>
            <a:pPr marL="90488" lvl="0" indent="-90488">
              <a:buFont typeface="Arial" panose="020B0604020202020204" pitchFamily="34" charset="0"/>
              <a:buChar char="•"/>
            </a:pPr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 месяца обращения  за назначением  </a:t>
            </a:r>
          </a:p>
          <a:p>
            <a:pPr lvl="0" algn="ctr">
              <a:buClr>
                <a:srgbClr val="4E67C8">
                  <a:lumMod val="50000"/>
                </a:srgbClr>
              </a:buClr>
            </a:pPr>
            <a:endParaRPr lang="ru-RU" sz="1000" dirty="0" smtClean="0">
              <a:solidFill>
                <a:srgbClr val="4F94EF"/>
              </a:solidFill>
              <a:latin typeface="Bebas Neue Bold" panose="020B0606020202050201" pitchFamily="34" charset="-52"/>
            </a:endParaRPr>
          </a:p>
        </p:txBody>
      </p:sp>
      <p:sp>
        <p:nvSpPr>
          <p:cNvPr id="95" name="Прямоугольник 94"/>
          <p:cNvSpPr/>
          <p:nvPr/>
        </p:nvSpPr>
        <p:spPr>
          <a:xfrm>
            <a:off x="611485" y="9666386"/>
            <a:ext cx="640871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1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Повторное заявление </a:t>
            </a:r>
            <a:endParaRPr lang="ru-RU" sz="11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lvl="0" algn="ctr"/>
            <a:r>
              <a:rPr lang="ru-RU" sz="1100" dirty="0" smtClean="0">
                <a:solidFill>
                  <a:srgbClr val="4E67C8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может </a:t>
            </a:r>
            <a:r>
              <a:rPr lang="ru-RU" sz="1100" dirty="0">
                <a:solidFill>
                  <a:srgbClr val="4E67C8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быть подано в последний месяц периода, на который она назначена</a:t>
            </a:r>
          </a:p>
        </p:txBody>
      </p:sp>
      <p:sp>
        <p:nvSpPr>
          <p:cNvPr id="96" name="Скругленный прямоугольник 95"/>
          <p:cNvSpPr/>
          <p:nvPr/>
        </p:nvSpPr>
        <p:spPr>
          <a:xfrm>
            <a:off x="755501" y="9666386"/>
            <a:ext cx="6336704" cy="43204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Скругленный прямоугольник 96"/>
          <p:cNvSpPr/>
          <p:nvPr/>
        </p:nvSpPr>
        <p:spPr>
          <a:xfrm>
            <a:off x="539477" y="1961530"/>
            <a:ext cx="6840760" cy="648072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>
                <a:srgbClr val="4E67C8">
                  <a:lumMod val="50000"/>
                </a:srgbClr>
              </a:buClr>
            </a:pPr>
            <a:r>
              <a:rPr lang="ru-RU" sz="11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  заявлении указать всех членов семьи</a:t>
            </a:r>
            <a:r>
              <a:rPr lang="en-US" sz="11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ru-RU" sz="11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себя</a:t>
            </a:r>
            <a:r>
              <a:rPr lang="en-US" sz="11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; </a:t>
            </a:r>
            <a:r>
              <a:rPr lang="ru-RU" sz="11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супруга</a:t>
            </a:r>
            <a:r>
              <a:rPr lang="en-US" sz="11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;</a:t>
            </a:r>
            <a:r>
              <a:rPr lang="ru-RU" sz="11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ребенка, на</a:t>
            </a:r>
            <a:r>
              <a:rPr lang="en-US" sz="11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1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которого оформляется выплата и всех несовершеннолетних детей, включая усыновленных и находящихся под опекой или попечительством</a:t>
            </a:r>
            <a:r>
              <a:rPr lang="en-US" sz="11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;</a:t>
            </a:r>
            <a:r>
              <a:rPr lang="ru-RU" sz="11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детей от18 до 23 лет, если они обучаются по очной форме. Не указывать детей, состоящих в браке или в отношении которых вы лишены родительских прав.</a:t>
            </a:r>
            <a:endParaRPr lang="ru-RU" sz="11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noFill/>
        <a:pattFill/>
        <a:grpFill/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0">
              <a:schemeClr val="phClr">
                <a:tint val="50000"/>
                <a:satMod val="300000"/>
              </a:schemeClr>
            </a:gs>
            <a:gs pos="0">
              <a:schemeClr val="phClr">
                <a:tint val="50000"/>
                <a:satMod val="30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50000"/>
                <a:satMod val="300000"/>
              </a:schemeClr>
            </a:gs>
            <a:gs pos="0">
              <a:schemeClr val="phClr">
                <a:tint val="50000"/>
                <a:satMod val="30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453</Words>
  <Application>Microsoft Office PowerPoint</Application>
  <PresentationFormat>Произвольный</PresentationFormat>
  <Paragraphs>96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7" baseType="lpstr">
      <vt:lpstr>Arial</vt:lpstr>
      <vt:lpstr>Montserrat-Regular</vt:lpstr>
      <vt:lpstr>Montserrat-Medium</vt:lpstr>
      <vt:lpstr>Bebas Neue Bold</vt:lpstr>
      <vt:lpstr>Calibri</vt:lpstr>
      <vt:lpstr>Office Theme</vt:lpstr>
      <vt:lpstr>Слайд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002SkvortsovaNV</cp:lastModifiedBy>
  <cp:revision>10</cp:revision>
  <dcterms:modified xsi:type="dcterms:W3CDTF">2023-07-04T05:15:05Z</dcterms:modified>
</cp:coreProperties>
</file>