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72" r:id="rId7"/>
    <p:sldId id="273" r:id="rId8"/>
    <p:sldId id="274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109" d="100"/>
          <a:sy n="109" d="100"/>
        </p:scale>
        <p:origin x="-2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10883" r="1243" b="6124"/>
          <a:stretch/>
        </p:blipFill>
        <p:spPr bwMode="auto">
          <a:xfrm>
            <a:off x="834333" y="1268760"/>
            <a:ext cx="7774398" cy="5414784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3068" y="1628800"/>
            <a:ext cx="4149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320988"/>
            <a:ext cx="15121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340768"/>
            <a:ext cx="432048" cy="133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9612" y="353699"/>
            <a:ext cx="74168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Инструкция по подаче заявления на ежемесячную выплату из средств материнского (семейного) капитала через ЕПГУ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49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35880"/>
          <a:stretch/>
        </p:blipFill>
        <p:spPr bwMode="auto">
          <a:xfrm>
            <a:off x="251520" y="725185"/>
            <a:ext cx="8504622" cy="3638912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8300" y="1377549"/>
            <a:ext cx="6696744" cy="1243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4324" y="2708920"/>
            <a:ext cx="626469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1772816"/>
            <a:ext cx="432048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4364097"/>
            <a:ext cx="590465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Ребенок (родной или усыновленный) и мама- граждане Российской Федерации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Размер дохода семьи не должен превышать двукратную величину прожиточного минимума на душу населения, установленную в субъекте РФ на год обращения за данной выплатой, на КАЖДОГО ЧЛЕНА СЕМЬИ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928397"/>
            <a:ext cx="4968552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 оформлении пособия из материнского капитала на любого ребенка до трех лет НЕ ОЦЕНИВАЮТСЯ ИМУЩЕСТВО и НЕТ ПРАВИЛА НУЛЕВОГО ДОХОДА (т.е. не обязательно иметь доходы от трудовой деятельности или уважительные причины отсутствия такого дохода)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3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24040" r="23028" b="34158"/>
          <a:stretch/>
        </p:blipFill>
        <p:spPr bwMode="auto">
          <a:xfrm>
            <a:off x="623257" y="548681"/>
            <a:ext cx="5460911" cy="2748782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73088" y="1412776"/>
            <a:ext cx="7265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8" y="3239082"/>
            <a:ext cx="4706937" cy="3173953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39639" r="27838" b="30180"/>
          <a:stretch/>
        </p:blipFill>
        <p:spPr bwMode="auto">
          <a:xfrm>
            <a:off x="4067944" y="3501007"/>
            <a:ext cx="4871775" cy="2017851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3568" y="4941168"/>
            <a:ext cx="100811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4939456"/>
            <a:ext cx="1008112" cy="21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9656" y="4939456"/>
            <a:ext cx="100811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0457" y="5303333"/>
            <a:ext cx="100811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Контактный телефон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29381" y="5302834"/>
            <a:ext cx="100811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1982" y="5303832"/>
            <a:ext cx="100811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23257" y="5805264"/>
            <a:ext cx="900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3568" y="3789040"/>
            <a:ext cx="5009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283967" y="3717032"/>
            <a:ext cx="283110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63635" y="4149080"/>
            <a:ext cx="352839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документа, удостоверяющего личность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8241" y="3297463"/>
            <a:ext cx="135234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692696"/>
            <a:ext cx="190338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80409" y="4509932"/>
            <a:ext cx="1152128" cy="251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Серия документа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2900" y="4509932"/>
            <a:ext cx="1152128" cy="251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 документа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09748" y="4509932"/>
            <a:ext cx="1152128" cy="251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выдачи документа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63635" y="5048414"/>
            <a:ext cx="3581550" cy="251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 выдан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окумент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3307" y="1923072"/>
            <a:ext cx="4074757" cy="1145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58884" y="3117808"/>
            <a:ext cx="16934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Проверить корректность ввода данных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2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27482" r="22988" b="27645"/>
          <a:stretch/>
        </p:blipFill>
        <p:spPr bwMode="auto">
          <a:xfrm>
            <a:off x="971600" y="740078"/>
            <a:ext cx="5412298" cy="3003357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7644" y="908720"/>
            <a:ext cx="33123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2185" y="1628800"/>
            <a:ext cx="2925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48303" y="1942877"/>
            <a:ext cx="1008732" cy="277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6079" y="2329218"/>
            <a:ext cx="1046327" cy="239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05901" y="2329218"/>
            <a:ext cx="1114171" cy="222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8596" y="2348880"/>
            <a:ext cx="1068147" cy="211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6767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63068" y="5229200"/>
            <a:ext cx="5184576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01345" y="5229200"/>
            <a:ext cx="3802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 места жительства заявителя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4365104"/>
            <a:ext cx="35283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4148" y="1362629"/>
            <a:ext cx="244827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 личном кабинете сохранены данные о детях- проверить корректность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3" y="4005064"/>
            <a:ext cx="2592287" cy="90024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Оформить пособие можно по месту постоянной или временной регистрации, а в случае отсутствия и постоянной, и временной регистрации - по месту фактического пребывания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067662"/>
            <a:ext cx="2602693" cy="122341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Если заявление подано не позднее трех месяцев с месяца рождения ребенка (родного, усыновленного), ежемесячная выплата осуществляется с месяца рождения ребенка.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остальных случаях- с месяца обращения за ее назначением.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9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9145" r="23829" b="34354"/>
          <a:stretch/>
        </p:blipFill>
        <p:spPr bwMode="auto">
          <a:xfrm>
            <a:off x="467544" y="764704"/>
            <a:ext cx="5309771" cy="2994667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18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23199" r="24203" b="47081"/>
          <a:stretch/>
        </p:blipFill>
        <p:spPr bwMode="auto">
          <a:xfrm>
            <a:off x="1691680" y="3876076"/>
            <a:ext cx="5832648" cy="2381778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149080"/>
            <a:ext cx="31683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62535" y="3759371"/>
            <a:ext cx="36004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Документ о факте мобилизации предоставляется самостоятельно в Социальный фонд.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(Пособие без учета дохода мобилизованного назначается на 6 месяцев, затем его нужно продлевать)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17095" r="24633" b="3961"/>
          <a:stretch/>
        </p:blipFill>
        <p:spPr bwMode="auto">
          <a:xfrm>
            <a:off x="1384919" y="453495"/>
            <a:ext cx="6185547" cy="640450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91680" y="764704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941168"/>
            <a:ext cx="18002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92016" y="5445224"/>
            <a:ext cx="1327855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454479"/>
            <a:ext cx="1368152" cy="21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5428354"/>
            <a:ext cx="1224136" cy="232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2016" y="1340768"/>
            <a:ext cx="3848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92016" y="2060848"/>
            <a:ext cx="420817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92016" y="4077072"/>
            <a:ext cx="20839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68829" y="4085456"/>
            <a:ext cx="20839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96438" y="3655747"/>
            <a:ext cx="3848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96438" y="6021288"/>
            <a:ext cx="3848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67744" y="1916832"/>
            <a:ext cx="866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10240" y="830673"/>
            <a:ext cx="2115154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Ввести БИК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 выбрать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банка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из списка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7384" y="5670504"/>
            <a:ext cx="2109071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Проверить корректность ввода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20-значного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счета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0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38125"/>
            <a:ext cx="5145087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04664"/>
            <a:ext cx="26642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76672"/>
            <a:ext cx="50405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1124744"/>
            <a:ext cx="205702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Указать полный состав семьи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700808"/>
            <a:ext cx="2653857" cy="25160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состав семьи входит: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Заявитель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супруг (супруга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несовершеннолетние дети,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дети, находящиеся под его опекой (попечительством),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возрасте до 23 лет, обучающиеся в общеобразовательной организации, профессиональной образовательной организации или образовательной организации высшего образования по очной форме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(за исключением обучающихся по дополнительным образовательным программам).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80526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7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47" b="67297"/>
          <a:stretch/>
        </p:blipFill>
        <p:spPr bwMode="auto">
          <a:xfrm>
            <a:off x="2088231" y="434964"/>
            <a:ext cx="5070213" cy="1898934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46308"/>
            <a:ext cx="1884114" cy="3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417648"/>
            <a:ext cx="2351179" cy="395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8395" y="4581128"/>
            <a:ext cx="1884114" cy="3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2926" y="497719"/>
            <a:ext cx="376260" cy="257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50971" y="5805264"/>
            <a:ext cx="88918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25728" r="31652" b="7966"/>
          <a:stretch/>
        </p:blipFill>
        <p:spPr bwMode="auto">
          <a:xfrm>
            <a:off x="2088232" y="2417648"/>
            <a:ext cx="4129688" cy="418345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615218"/>
            <a:ext cx="2592288" cy="381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952578"/>
            <a:ext cx="1607637" cy="276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623731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48065" y="2996952"/>
            <a:ext cx="4116423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Срок рассмотрения заявления- до 20 рабочий дней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Пособие назначает и выплачивает Социальный фонд с 1 по 25 число ежемесячно в текущем месяце за прошлый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Первая выплата осуществляется в течение 5 рабочих дней.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7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316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Кара-Сал Алдынай Алексеевна</dc:creator>
  <cp:lastModifiedBy>Кара-Сал Алдынай Алексеевна</cp:lastModifiedBy>
  <cp:revision>26</cp:revision>
  <cp:lastPrinted>2023-03-07T03:09:53Z</cp:lastPrinted>
  <dcterms:created xsi:type="dcterms:W3CDTF">2023-03-06T03:36:47Z</dcterms:created>
  <dcterms:modified xsi:type="dcterms:W3CDTF">2023-03-07T03:42:17Z</dcterms:modified>
</cp:coreProperties>
</file>