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480" y="179964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480" y="179964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2480" y="179964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292480" y="179964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24080"/>
            <a:ext cx="7200000" cy="1024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5C8A6AFD-51E5-4ED6-A4D8-FB0752F346C4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/>
          <p:nvPr/>
        </p:nvPicPr>
        <p:blipFill>
          <a:blip r:embed="rId14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36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26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6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6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6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6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6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6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5DF2C17-2283-4C6E-A2F2-B260719E1C5E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576000"/>
            <a:ext cx="864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2000" strike="noStrike">
                <a:solidFill>
                  <a:srgbClr val="000033"/>
                </a:solidFill>
                <a:latin typeface="Times New Roman"/>
                <a:ea typeface="WenQuanYi Zen Hei"/>
              </a:rPr>
              <a:t>ООО «ПРОИЗВОДСТВЕННОЕ ПРЕДПРИЯТИЕ «АВТОМАТИКА-ИНВЕСТ»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strike="noStrike">
                <a:solidFill>
                  <a:srgbClr val="000033"/>
                </a:solidFill>
                <a:latin typeface="Times New Roman"/>
              </a:rPr>
              <a:t>Директор </a:t>
            </a:r>
            <a:r>
              <a:rPr lang="ru-RU" sz="3200" strike="noStrike">
                <a:solidFill>
                  <a:srgbClr val="000033"/>
                </a:solidFill>
                <a:latin typeface="Times New Roman"/>
                <a:ea typeface="Arial"/>
              </a:rPr>
              <a:t>Долотов Павел Николаевич</a:t>
            </a:r>
            <a:endParaRPr/>
          </a:p>
          <a:p>
            <a:pPr algn="ctr"/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Производственное предприятие «Автоматика-Инвест» основано в 1992 году и имеет многолетний опыт сотрудничества с рядом предприятий-производителей электроприводов. Запорные КШТВГ и регулирующие КШТВ шаровые краны  по желанию Заказчика могут поставляться как с устройством сопряжения под электроприводы, так и комплектно с  электроприводами: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МЭОФ – производства ОАО «АБС «Автоматизация», г. Чебоксары;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SAExC, SGExC – производства фирмы «AUMA Riester GmbH &amp; Co. KG», Германия;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МЗОВ – производства Курское ОАО «ПРИБОР», г. Курск;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ПК, ВПК – производства ЗАО «Тулаэлектропривод», г.Тула.</a:t>
            </a:r>
            <a:endParaRPr/>
          </a:p>
          <a:p>
            <a:pPr algn="ctr"/>
            <a:r>
              <a:rPr lang="ru-RU" strike="noStrike">
                <a:solidFill>
                  <a:srgbClr val="000033"/>
                </a:solidFill>
                <a:latin typeface="Times New Roman"/>
                <a:ea typeface="Arial"/>
              </a:rPr>
              <a:t>С 2009 года  предприятие сотрудничает с ООО «СПД «БИРС» -   официальным дилером южнокорейской технологической компании EMICO  (торговая марка Noax) по поставке электроприводов NА и SA  на Российский рынок.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>
                <a:solidFill>
                  <a:srgbClr val="000033"/>
                </a:solidFill>
                <a:latin typeface="Times New Roman"/>
                <a:ea typeface="Arial"/>
              </a:rPr>
              <a:t>Потребители нефтегазовой отрасли эксплуатируют запорные КШТВГ  и регулирующие КШТВ шаровые краны производства ООО ПП «Автоматика-Инвест» с электроприводами NA  в суровых климатических условиях: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04000" y="576000"/>
            <a:ext cx="864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2000" strike="noStrike">
                <a:solidFill>
                  <a:srgbClr val="000033"/>
                </a:solidFill>
                <a:latin typeface="Times New Roman"/>
                <a:ea typeface="WenQuanYi Zen Hei"/>
              </a:rPr>
              <a:t>ООО «ПРОИЗВОДСТВЕННОЕ ПРЕДПРИЯТИЕ «АВТОМАТИКА-ИНВЕСТ»</a:t>
            </a: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450720" y="2736000"/>
            <a:ext cx="4589280" cy="4436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 algn="ctr">
              <a:buSzPct val="45000"/>
              <a:buFont typeface="StarSymbol"/>
              <a:buChar char=""/>
            </a:pPr>
            <a:r>
              <a:rPr lang="ru-RU" sz="1600" b="1" i="1" strike="noStrike">
                <a:solidFill>
                  <a:srgbClr val="000033"/>
                </a:solidFill>
                <a:latin typeface="Times New Roman"/>
                <a:ea typeface="Arial"/>
              </a:rPr>
              <a:t>1. Объект ТНК–ВР в Оренбургской области. Установка предварительной очистки нефти.</a:t>
            </a:r>
            <a:endParaRPr/>
          </a:p>
          <a:p>
            <a:r>
              <a:rPr lang="ru-RU" sz="1600">
                <a:solidFill>
                  <a:srgbClr val="000033"/>
                </a:solidFill>
                <a:latin typeface="Times New Roman"/>
              </a:rPr>
              <a:t>2009 году было поставлено 17 запорных КШТВГ и регулирующих КШТВ шаровых кранов производства ООО ПП «Автоматика–Инвест» г. Тула. в комплекте с взрывозащищенными приводами NA 015 c электронным блоком управления E–matic низкотемпературного исполнения (до –60 °С) с IP67. Объект был запущен в 2010 году. Шаровые краны и электроприводы стоят на открытом воздухе, частично под навесом, частично без навеса. Температура зимой может опуститься до отметки –53 °С. Приводы управляются в автоматическом режиме . Управление осуществляется из отапливаемого помещения.</a:t>
            </a:r>
            <a:endParaRPr/>
          </a:p>
          <a:p>
            <a:endParaRPr/>
          </a:p>
        </p:txBody>
      </p:sp>
      <p:pic>
        <p:nvPicPr>
          <p:cNvPr id="84" name="Рисунок 83"/>
          <p:cNvPicPr/>
          <p:nvPr/>
        </p:nvPicPr>
        <p:blipFill>
          <a:blip r:embed="rId2"/>
          <a:stretch/>
        </p:blipFill>
        <p:spPr>
          <a:xfrm>
            <a:off x="5832000" y="2880000"/>
            <a:ext cx="3312000" cy="331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76000" y="2160000"/>
            <a:ext cx="4896000" cy="38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1" algn="ctr">
              <a:buSzPct val="75000"/>
              <a:buFont typeface="StarSymbol"/>
              <a:buChar char=""/>
            </a:pPr>
            <a:r>
              <a:rPr lang="ru-RU" sz="1600" b="1" i="1" strike="noStrike">
                <a:solidFill>
                  <a:srgbClr val="0E4568"/>
                </a:solidFill>
                <a:latin typeface="Times New Roman"/>
                <a:ea typeface="Arial"/>
              </a:rPr>
              <a:t>Объект ТНК–ВР в ХМАО. Установка компремирования газов.</a:t>
            </a:r>
            <a:endParaRPr/>
          </a:p>
          <a:p>
            <a:r>
              <a:rPr lang="ru-RU" sz="1600" strike="noStrike">
                <a:solidFill>
                  <a:srgbClr val="000033"/>
                </a:solidFill>
                <a:latin typeface="Times New Roman"/>
                <a:ea typeface="Arial"/>
              </a:rPr>
              <a:t>Объект типовой. Установка укомплектована шаровыми кранами КШТВГ с электроприводами NA в количестве  8 комплектов. Тип привода NA 028 взрывозащищенного исполнения с IP67, базовой комплектации, с управлением по дискретным сигналам «вперед–стоп–назад», низкотемпературного исполнения. Шаровые краны с электроприводами стоят на открытом воздухе. Температура зимой может опускаться до отметки –57 °С. Управление из отапливаемого помещения. Ни одного нарекания к работе шаровых кранов марки КШТВГ в комплекте с электроприводами NA за прошедший период нет.</a:t>
            </a:r>
            <a:endParaRPr/>
          </a:p>
          <a:p>
            <a:pPr lvl="1" algn="ctr">
              <a:buSzPct val="75000"/>
              <a:buFont typeface="StarSymbol"/>
              <a:buChar char=""/>
            </a:pP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576000"/>
            <a:ext cx="864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2000" strike="noStrike">
                <a:solidFill>
                  <a:srgbClr val="000033"/>
                </a:solidFill>
                <a:latin typeface="Times New Roman"/>
                <a:ea typeface="WenQuanYi Zen Hei"/>
              </a:rPr>
              <a:t>ООО «ПРОИЗВОДСТВЕННОЕ ПРЕДПРИЯТИЕ «АВТОМАТИКА-ИНВЕСТ»</a:t>
            </a:r>
            <a:endParaRPr/>
          </a:p>
        </p:txBody>
      </p:sp>
      <p:pic>
        <p:nvPicPr>
          <p:cNvPr id="87" name="Рисунок 86"/>
          <p:cNvPicPr/>
          <p:nvPr/>
        </p:nvPicPr>
        <p:blipFill>
          <a:blip r:embed="rId2"/>
          <a:stretch/>
        </p:blipFill>
        <p:spPr>
          <a:xfrm>
            <a:off x="5904000" y="2448000"/>
            <a:ext cx="3312000" cy="331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1440000"/>
            <a:ext cx="9072000" cy="56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Производственное предприятие "Автоматика-Инвест" является разработчиком и производителем шаровых кранов из нержавеющей или углеродистой стали с шаровой пробкой из нержавеющей стали, с диаметром условного прохода от DN15 до DN200, на давление рабочей среды РN 1,6; 2,5; 4,0 МПа и температуру рабочей среды Т до 200°С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Типы производимых кранов: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запорные шаровые краны КШТВГ                                         Регулирующие шаровые краны КШТВ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                                                    трехходовые шаровые краны КШТХ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Компания также оказывает производственные услуги: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Металлообработка                                                  -    аргонно-дуговая сварка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сборочные и наладочные работы                          -    нанесение полимерных покрытий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В настоящее время ООО ПП «Автоматика-Инвест» разработало и приступило к серийному выпуску специализированного абразивостойкого сегментного шарового крана  для управления потоками жидких, газообразных и сыпучих сред, содержащих абразивные частицы. Наиболее близким аналогом является сегментный шаровой кран шведской фирмы RAMEN 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Абразивостойкий сегментный шаровой кран рассчитан на широкое применение в следующих отраслях промышленности: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Нефтяной;                                     нефтеперерабатывающей;                           нефтехимической;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Химической;                                 газовой;                                                         газоперерабатывающей;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Целлюлозно-бумажной;              обработка минерального сырья;                 металлургической;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Фармацевтической;                     очистка сточных вод;</a:t>
            </a:r>
            <a:endParaRPr/>
          </a:p>
          <a:p>
            <a:pPr>
              <a:lnSpc>
                <a:spcPct val="100000"/>
              </a:lnSpc>
            </a:pPr>
            <a:r>
              <a:rPr lang="ru-RU" sz="800" strike="noStrike">
                <a:solidFill>
                  <a:srgbClr val="000033"/>
                </a:solidFill>
                <a:latin typeface="Times New Roman"/>
                <a:ea typeface="Arial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ru-RU" sz="1500" strike="noStrike">
                <a:solidFill>
                  <a:srgbClr val="000033"/>
                </a:solidFill>
                <a:latin typeface="Times New Roman"/>
                <a:ea typeface="Arial"/>
              </a:rPr>
              <a:t>Задолженности по уплате страховых взносов на обязательное пенсионное страхование за 2015 год не имеет, все отчеты необходимые для ведения индивидуального (персонифицированного) учета предоставляются без ошибок в сроки, установленные законодательством РФ. Отчетность представляется по  ТКС с 2010 года.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576000"/>
            <a:ext cx="864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2000" strike="noStrike">
                <a:solidFill>
                  <a:srgbClr val="000033"/>
                </a:solidFill>
                <a:latin typeface="Times New Roman"/>
                <a:ea typeface="WenQuanYi Zen Hei"/>
              </a:rPr>
              <a:t>ООО «ПРОИЗВОДСТВЕННОЕ ПРЕДПРИЯТИЕ «АВТОМАТИКА-ИНВЕСТ»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419</Words>
  <Application>LibreOffice/4.4.3.2$Windows_x86 LibreOffice_project/88805f81e9fe61362df02b9941de8e38a9b5fd16</Application>
  <PresentationFormat>Произвольный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081000-2201003</cp:lastModifiedBy>
  <cp:revision>2</cp:revision>
  <dcterms:created xsi:type="dcterms:W3CDTF">2016-04-29T13:53:28Z</dcterms:created>
  <dcterms:modified xsi:type="dcterms:W3CDTF">2016-05-18T07:36:29Z</dcterms:modified>
  <dc:language>ru-RU</dc:language>
</cp:coreProperties>
</file>