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40520" y="4678200"/>
            <a:ext cx="860796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24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4052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6440" y="23878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6440" y="238788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40520" y="627480"/>
            <a:ext cx="860796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74052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124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740520" y="4678200"/>
            <a:ext cx="860796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740520" y="4678200"/>
            <a:ext cx="860796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124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74052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296440" y="23878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296440" y="238788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40520" y="627480"/>
            <a:ext cx="860796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74052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124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740520" y="4678200"/>
            <a:ext cx="860796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740520" y="4678200"/>
            <a:ext cx="860796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15124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74052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2296440" y="23878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2296440" y="238788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0520" y="627480"/>
            <a:ext cx="860796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4052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240" y="467820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0520" y="510120"/>
            <a:ext cx="860796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4052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240" y="2387880"/>
            <a:ext cx="42004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40520" y="4678200"/>
            <a:ext cx="860796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zxx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zxx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zxx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zxx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zxx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zxx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zxx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zxx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zxx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zxx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B254F829-51FD-46C8-BBE0-868A492A2314}" type="slidenum">
              <a:rPr lang="zxx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de-DE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de-DE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de-DE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de-DE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D0D256DD-5FF4-494B-9C35-9954252950CA}" type="slidenum">
              <a:rPr lang="de-DE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"/>
          <p:cNvSpPr/>
          <p:nvPr/>
        </p:nvSpPr>
        <p:spPr>
          <a:xfrm>
            <a:off x="0" y="2048760"/>
            <a:ext cx="613080" cy="5511240"/>
          </a:xfrm>
          <a:prstGeom prst="rect">
            <a:avLst/>
          </a:prstGeom>
          <a:solidFill>
            <a:srgbClr val="dc2300"/>
          </a:solidFill>
          <a:ln>
            <a:noFill/>
          </a:ln>
        </p:spPr>
      </p:sp>
      <p:sp>
        <p:nvSpPr>
          <p:cNvPr id="79" name="Rectangle 2"/>
          <p:cNvSpPr/>
          <p:nvPr/>
        </p:nvSpPr>
        <p:spPr>
          <a:xfrm>
            <a:off x="717120" y="0"/>
            <a:ext cx="9362520" cy="191808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sp>
      <p:sp>
        <p:nvSpPr>
          <p:cNvPr id="80" name="PlaceHolder 3"/>
          <p:cNvSpPr>
            <a:spLocks noGrp="1"/>
          </p:cNvSpPr>
          <p:nvPr>
            <p:ph type="title"/>
          </p:nvPr>
        </p:nvSpPr>
        <p:spPr>
          <a:xfrm>
            <a:off x="740520" y="627480"/>
            <a:ext cx="860796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5279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740520" y="2387880"/>
            <a:ext cx="8607960" cy="43848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82" name="Rectangle 5"/>
          <p:cNvSpPr/>
          <p:nvPr/>
        </p:nvSpPr>
        <p:spPr>
          <a:xfrm>
            <a:off x="0" y="1905120"/>
            <a:ext cx="10080000" cy="195840"/>
          </a:xfrm>
          <a:prstGeom prst="rect">
            <a:avLst/>
          </a:prstGeom>
          <a:solidFill>
            <a:srgbClr val="999999"/>
          </a:solidFill>
          <a:ln>
            <a:noFill/>
          </a:ln>
        </p:spPr>
      </p:sp>
      <p:sp>
        <p:nvSpPr>
          <p:cNvPr id="83" name="Rectangle 6"/>
          <p:cNvSpPr/>
          <p:nvPr/>
        </p:nvSpPr>
        <p:spPr>
          <a:xfrm>
            <a:off x="547560" y="0"/>
            <a:ext cx="182520" cy="7560000"/>
          </a:xfrm>
          <a:prstGeom prst="rect">
            <a:avLst/>
          </a:prstGeom>
          <a:solidFill>
            <a:srgbClr val="999999"/>
          </a:solidFill>
          <a:ln>
            <a:noFill/>
          </a:ln>
        </p:spPr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752400" y="0"/>
            <a:ext cx="8607240" cy="2191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900000" y="2076840"/>
            <a:ext cx="8609400" cy="4762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8000"/>
              </a:lnSpc>
            </a:pPr>
            <a:r>
              <a:rPr lang="ru-RU" sz="3200">
                <a:latin typeface="Sylfaen"/>
              </a:rPr>
              <a:t>ПОБЕДИТЕЛЬ В НОМИНАЦИИ «ИНДИВИДУАЛЬНЫЕ ПРЕДПРИНИМАТЕЛИ, ИМЕЮЩИЕ НАЕМНЫХ РАБОТНИКОВ»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40520" y="627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987480" y="2073240"/>
            <a:ext cx="9092520" cy="54867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740520" y="627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1028520" y="2351880"/>
            <a:ext cx="8607960" cy="5379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just">
              <a:lnSpc>
                <a:spcPct val="150000"/>
              </a:lnSpc>
            </a:pPr>
            <a:r>
              <a:rPr lang="en-US" sz="2200">
                <a:latin typeface="Arial"/>
              </a:rPr>
              <a:t>   </a:t>
            </a:r>
            <a:r>
              <a:rPr lang="en-US" sz="2300">
                <a:latin typeface="Arial"/>
              </a:rPr>
              <a:t>  </a:t>
            </a:r>
            <a:r>
              <a:rPr lang="en-US" sz="2300">
                <a:latin typeface="Arial"/>
              </a:rPr>
              <a:t>Гизатулин Закир Зиннатович награжден почетными грамотами и благодарственными письмами Правительства Тульской области, Министерства сельского хозяйства Тульской области, Администрации города Кимовска и Кимовского района. </a:t>
            </a:r>
            <a:endParaRPr/>
          </a:p>
          <a:p>
            <a:pPr algn="just">
              <a:lnSpc>
                <a:spcPct val="150000"/>
              </a:lnSpc>
            </a:pPr>
            <a:r>
              <a:rPr lang="en-US" sz="2300">
                <a:latin typeface="Arial"/>
              </a:rPr>
              <a:t>     </a:t>
            </a:r>
            <a:r>
              <a:rPr lang="en-US" sz="2300">
                <a:latin typeface="Arial"/>
              </a:rPr>
              <a:t>Гизатулин Закир Зиннатович имеет знак „Заслуженный фермер“ Ассоциации крестьянского фермерского хозяйства РФ. Принимает участие во всех общественных и культурных мероприятиях города Кимовска и Кимовского района. Главой КФХ постоянно оказывается спонсорская помощь. </a:t>
            </a:r>
            <a:endParaRPr/>
          </a:p>
          <a:p>
            <a:pPr algn="just"/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740520" y="627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720000" y="2160000"/>
            <a:ext cx="9059040" cy="54000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71680" y="339480"/>
            <a:ext cx="8607960" cy="129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1080000" y="2880000"/>
            <a:ext cx="8607600" cy="447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200000"/>
              </a:lnSpc>
            </a:pPr>
            <a:r>
              <a:rPr b="1" lang="en-US" sz="2600">
                <a:latin typeface="Arial"/>
              </a:rPr>
              <a:t> </a:t>
            </a:r>
            <a:r>
              <a:rPr b="1" lang="en-US" sz="2800">
                <a:latin typeface="Arial"/>
              </a:rPr>
              <a:t>Глава крестьянско-фермерского хозяйства Гизатулин Закир Зиннатович </a:t>
            </a:r>
            <a:endParaRPr/>
          </a:p>
          <a:p>
            <a:pPr algn="ctr">
              <a:lnSpc>
                <a:spcPct val="200000"/>
              </a:lnSpc>
            </a:pPr>
            <a:r>
              <a:rPr b="1" lang="en-US" sz="2800">
                <a:latin typeface="Arial"/>
              </a:rPr>
              <a:t>в качестве страхователя-работодателя зарегистрирован с 13.02.2007 года.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740520" y="609120"/>
            <a:ext cx="8607960" cy="129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720000" y="2160000"/>
            <a:ext cx="9360000" cy="54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720000" y="53784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1080000" y="2687760"/>
            <a:ext cx="8607960" cy="447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50000"/>
              </a:lnSpc>
            </a:pPr>
            <a:r>
              <a:rPr lang="en-US" sz="2000">
                <a:latin typeface="Arial"/>
              </a:rPr>
              <a:t>   </a:t>
            </a:r>
            <a:r>
              <a:rPr lang="en-US" sz="2400">
                <a:latin typeface="Arial"/>
              </a:rPr>
              <a:t>В крестьянско-фермерском хозяйстве Гизатулина Закира Зиннатовича имеются 32 коровы, быки, гуси, индюки и куры.100 коров абердин-ангусской породы и 10 швицких коров приобрели в 2013 году, взяв кредит в Россельхозбанке. Сегодня у него в обработке 1450 гектаров сельхозугодий. Глава КФХ занимается выращиванием зерновых и зернобобовых культур. В сезон привлекают на работу до 14 человек.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740520" y="627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720000" y="1980000"/>
            <a:ext cx="9360000" cy="55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40520" y="627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1136520" y="2279880"/>
            <a:ext cx="8763480" cy="497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50000"/>
              </a:lnSpc>
            </a:pPr>
            <a:r>
              <a:rPr lang="de-DE" sz="2200">
                <a:latin typeface="Arial"/>
              </a:rPr>
              <a:t>   </a:t>
            </a:r>
            <a:r>
              <a:rPr lang="de-DE" sz="2200">
                <a:latin typeface="Arial"/>
              </a:rPr>
              <a:t>КФХ Гизатулина расположено в селе Румянцево Кимовского района Тульской области (от Москвы – 250 километров). </a:t>
            </a:r>
            <a:endParaRPr/>
          </a:p>
          <a:p>
            <a:pPr algn="ctr">
              <a:lnSpc>
                <a:spcPct val="150000"/>
              </a:lnSpc>
            </a:pPr>
            <a:r>
              <a:rPr lang="de-DE" sz="2200">
                <a:latin typeface="Arial"/>
              </a:rPr>
              <a:t>90-е не обошли стороной и Румянцево: сельхозпродукцию приходилось реализовывать ниже себестоимости. 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de-DE" sz="2200">
                <a:latin typeface="Arial"/>
              </a:rPr>
              <a:t>Ситуация изменилась в начале 2000-х годов, когда государство начало поддерживать крестьян. 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de-DE" sz="2200">
                <a:latin typeface="Arial"/>
              </a:rPr>
              <a:t>Сегодня тульские земледельцы уверенно стоят на ногах и успешно ведут бизнес в сфере АПК, </a:t>
            </a:r>
            <a:endParaRPr/>
          </a:p>
          <a:p>
            <a:pPr algn="ctr">
              <a:lnSpc>
                <a:spcPct val="150000"/>
              </a:lnSpc>
            </a:pPr>
            <a:r>
              <a:rPr lang="de-DE" sz="2200">
                <a:latin typeface="Arial"/>
              </a:rPr>
              <a:t>который приносит хорошую прибыль.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752040" y="71784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720000" y="2160000"/>
            <a:ext cx="9360000" cy="52200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740520" y="627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900000" y="2160000"/>
            <a:ext cx="9105840" cy="50292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40520" y="627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Times New Roman"/>
              </a:rPr>
              <a:t>ГЛАВА КРЕСТЬЯНСКО-ФЕРМЕРСКОГО ХОЗЯЙСТВА ГИЗАТУЛИН ЗАКИР ЗИННАТОВИЧ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752040" y="2340000"/>
            <a:ext cx="9147960" cy="4825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just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de-DE" sz="2600">
                <a:latin typeface="Arial"/>
              </a:rPr>
              <a:t>  </a:t>
            </a:r>
            <a:r>
              <a:rPr lang="de-DE" sz="2000">
                <a:latin typeface="Arial"/>
              </a:rPr>
              <a:t>В настоящее время Гизатулин Закир Зиннатович поддерживает идею создания крестьянского бизнес-центра. Проект предполагает размещение на первом этаже торговых площадей и, возможно, фермерского кафе. Причем есть намерения создать социальный стол заказов: под заказ за счет центра развозить по домам продукты для пенсионеров и инвалидов. А на верхних этажах планируют обустроить офисные помещения.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     </a:t>
            </a:r>
            <a:r>
              <a:rPr lang="de-DE" sz="2000">
                <a:latin typeface="Arial"/>
              </a:rPr>
              <a:t>Районная администрация идею создания фермерского бизнес-центра поддерживает. Предложили под него земельный участок недалеко от автостанции, где проходит постоянный поток автотранспорта в города Рязань, Москва, Липецк.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Application>LibreOffice/4.4.3.2$Windows_x86 LibreOffice_project/88805f81e9fe61362df02b9941de8e38a9b5fd16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2009-04-16T11:32:32Z</dcterms:created>
  <dc:language>ru-RU</dc:language>
  <dcterms:modified xsi:type="dcterms:W3CDTF">2016-05-18T10:46:02Z</dcterms:modified>
  <cp:revision>23</cp:revision>
</cp:coreProperties>
</file>