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DC8271D-E7DF-4986-B6C5-8EB4B6F64C68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10079640" cy="75600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759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47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039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6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17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solidFill>
                  <a:srgbClr val="FFFFFF"/>
                </a:solidFill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FFFFFF"/>
                </a:solidFill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C1D61C3A-A198-46F3-AAF0-BFCADE150C3D}" type="slidenum">
              <a:rPr lang="ru-RU" sz="1400">
                <a:solidFill>
                  <a:srgbClr val="FFFFFF"/>
                </a:solidFill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>
                <a:solidFill>
                  <a:srgbClr val="FFFFFF"/>
                </a:solidFill>
                <a:latin typeface="Times New Roman"/>
                <a:ea typeface="Times New Roman CYR"/>
              </a:rPr>
              <a:t>АО «Тульская макаронная фабрика»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rgbClr val="FFFFFF"/>
                </a:solidFill>
                <a:latin typeface="Times New Roman"/>
                <a:ea typeface="Times New Roman"/>
              </a:rPr>
              <a:t>Руководитель</a:t>
            </a:r>
            <a:r>
              <a:rPr lang="ru-RU" sz="2200" b="1" dirty="0">
                <a:solidFill>
                  <a:srgbClr val="FFFFFF"/>
                </a:solidFill>
                <a:latin typeface="Times New Roman"/>
                <a:ea typeface="Times New Roman CYR"/>
              </a:rPr>
              <a:t>:</a:t>
            </a:r>
            <a:r>
              <a:rPr lang="ru-RU" sz="2200" b="1" dirty="0">
                <a:solidFill>
                  <a:srgbClr val="FFFFFF"/>
                </a:solidFill>
                <a:latin typeface="Times New Roman"/>
                <a:ea typeface="Times New Roman"/>
              </a:rPr>
              <a:t> Региональный директор УК АО «СИ Групп» Тетерин Сергей Валерьевич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200" b="1" u="sng" dirty="0">
                <a:solidFill>
                  <a:srgbClr val="FFFFFF"/>
                </a:solidFill>
                <a:latin typeface="Times New Roman"/>
                <a:ea typeface="Times New Roman"/>
              </a:rPr>
              <a:t>Среднесписочная численность сотрудников</a:t>
            </a:r>
            <a:r>
              <a:rPr lang="ru-RU" sz="2200" b="1" dirty="0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>
                <a:solidFill>
                  <a:srgbClr val="FFFFFF"/>
                </a:solidFill>
                <a:latin typeface="Times New Roman"/>
                <a:ea typeface="Times New Roman CYR"/>
              </a:rPr>
              <a:t>АО «Тульская макаронная фабрика» </a:t>
            </a:r>
            <a:r>
              <a:rPr lang="ru-RU" sz="2200" dirty="0">
                <a:solidFill>
                  <a:srgbClr val="FFFFFF"/>
                </a:solidFill>
                <a:latin typeface="Times New Roman"/>
                <a:ea typeface="Times New Roman"/>
              </a:rPr>
              <a:t>110 чел., </a:t>
            </a:r>
            <a:r>
              <a:rPr lang="ru-RU" sz="2200" b="1" u="sng" dirty="0">
                <a:solidFill>
                  <a:srgbClr val="FFFFFF"/>
                </a:solidFill>
                <a:latin typeface="Times New Roman"/>
                <a:ea typeface="Times New Roman"/>
              </a:rPr>
              <a:t>размер средней заработной платы</a:t>
            </a:r>
            <a:r>
              <a:rPr lang="ru-RU" sz="2200" dirty="0">
                <a:solidFill>
                  <a:srgbClr val="FFFFFF"/>
                </a:solidFill>
                <a:latin typeface="Times New Roman"/>
                <a:ea typeface="Times New Roman"/>
              </a:rPr>
              <a:t> 31088 руб.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200" dirty="0">
                <a:solidFill>
                  <a:srgbClr val="FFFFFF"/>
                </a:solidFill>
                <a:latin typeface="Times New Roman"/>
                <a:ea typeface="Times New Roman"/>
              </a:rPr>
              <a:t>Организация производит уплату страховых взносов своевременно, в полном объеме. Сведения для ведения индивидуального (персонифицированного) учета предоставляются без ошибок в сроки, установленные законодательством РФ по ТКС.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200" strike="noStrike" dirty="0">
                <a:solidFill>
                  <a:srgbClr val="FFFFFF"/>
                </a:solidFill>
                <a:latin typeface="Times New Roman"/>
                <a:ea typeface="Times New Roman"/>
              </a:rPr>
              <a:t>АО «Тульская макаронная фабрика» была запущена в августе 2004 года после полной модернизации и оснащения высокотехнологичным итальянским оборудованием. На фабрике установлены две самые современные линии по производству макаронных изделий компании «</a:t>
            </a:r>
            <a:r>
              <a:rPr lang="ru-RU" sz="2200" strike="noStrike" dirty="0" err="1">
                <a:solidFill>
                  <a:srgbClr val="FFFFFF"/>
                </a:solidFill>
                <a:latin typeface="Times New Roman"/>
                <a:ea typeface="Times New Roman"/>
              </a:rPr>
              <a:t>Текалит</a:t>
            </a:r>
            <a:r>
              <a:rPr lang="ru-RU" sz="2200" strike="noStrike" dirty="0">
                <a:solidFill>
                  <a:srgbClr val="FFFFFF"/>
                </a:solidFill>
                <a:latin typeface="Times New Roman"/>
                <a:ea typeface="Times New Roman"/>
              </a:rPr>
              <a:t>».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144000"/>
            <a:ext cx="9072000" cy="151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2400" strike="noStrike">
                <a:solidFill>
                  <a:srgbClr val="FFFFFF"/>
                </a:solidFill>
                <a:latin typeface="Times New Roman"/>
                <a:ea typeface="Arial"/>
              </a:rPr>
              <a:t>Сегодня Тульская макаронная фабрика является одним из самых современных, эффективных и экологичных предприятий отрасли, вполне соответствующим высоким требованиям качества макаронных изделий «Шебекинские».</a:t>
            </a:r>
            <a:endParaRPr/>
          </a:p>
        </p:txBody>
      </p:sp>
      <p:pic>
        <p:nvPicPr>
          <p:cNvPr id="82" name="Рисунок 81"/>
          <p:cNvPicPr/>
          <p:nvPr/>
        </p:nvPicPr>
        <p:blipFill>
          <a:blip r:embed="rId2"/>
          <a:stretch/>
        </p:blipFill>
        <p:spPr>
          <a:xfrm>
            <a:off x="864000" y="1824480"/>
            <a:ext cx="8368200" cy="530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LibreOffice/4.4.3.2$Windows_x86 LibreOffice_project/88805f81e9fe61362df02b9941de8e38a9b5fd16</Application>
  <PresentationFormat>Произвольный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081000-2201003</cp:lastModifiedBy>
  <cp:revision>3</cp:revision>
  <dcterms:created xsi:type="dcterms:W3CDTF">2016-04-29T10:41:39Z</dcterms:created>
  <dcterms:modified xsi:type="dcterms:W3CDTF">2016-05-18T07:44:22Z</dcterms:modified>
  <dc:language>ru-RU</dc:language>
</cp:coreProperties>
</file>