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9574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Акционерное общество</a:t>
            </a:r>
            <a:br>
              <a:rPr lang="ru-RU" sz="4800" dirty="0" smtClean="0"/>
            </a:br>
            <a:r>
              <a:rPr lang="ru-RU" sz="4800" dirty="0" smtClean="0"/>
              <a:t>«</a:t>
            </a:r>
            <a:r>
              <a:rPr lang="ru-RU" sz="4800" dirty="0" err="1" smtClean="0"/>
              <a:t>Черепетский</a:t>
            </a:r>
            <a:r>
              <a:rPr lang="ru-RU" sz="4800" dirty="0" smtClean="0"/>
              <a:t> рыбхоз»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886200"/>
            <a:ext cx="8001056" cy="1752600"/>
          </a:xfrm>
        </p:spPr>
        <p:txBody>
          <a:bodyPr/>
          <a:lstStyle/>
          <a:p>
            <a:pPr algn="ctr"/>
            <a:r>
              <a:rPr lang="ru-RU" dirty="0" smtClean="0"/>
              <a:t>Победитель в номинации </a:t>
            </a:r>
          </a:p>
          <a:p>
            <a:pPr algn="ctr"/>
            <a:r>
              <a:rPr lang="ru-RU" dirty="0" smtClean="0"/>
              <a:t>«Страхователь с численностью сотрудников до 100 человек!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714356"/>
            <a:ext cx="8229600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/>
              <a:t>Хозяйство расположено по адресу: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301430</a:t>
            </a:r>
            <a:r>
              <a:rPr lang="ru-RU" sz="1800" b="1" dirty="0"/>
              <a:t>, Тульская область, </a:t>
            </a:r>
            <a:r>
              <a:rPr lang="ru-RU" sz="1800" b="1" dirty="0" smtClean="0"/>
              <a:t>г</a:t>
            </a:r>
            <a:r>
              <a:rPr lang="ru-RU" sz="1800" b="1" dirty="0"/>
              <a:t>. Суворов, </a:t>
            </a:r>
            <a:r>
              <a:rPr lang="ru-RU" sz="1800" b="1" dirty="0" err="1"/>
              <a:t>ул</a:t>
            </a:r>
            <a:r>
              <a:rPr lang="ru-RU" sz="1800" b="1" dirty="0"/>
              <a:t> Прибрежная д.17А.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Функционирует с мая 1968 года, является полносистемным, тепловодным садковым хозяйством, занимается выращиванием товарной рыбы и рыбопосадочного материала. Среди выращиваемых рыб – карп, толстолобик, белый и чёрный амуры, канальный </a:t>
            </a:r>
            <a:r>
              <a:rPr lang="ru-RU" sz="1800" b="1" dirty="0" err="1"/>
              <a:t>сомик</a:t>
            </a:r>
            <a:r>
              <a:rPr lang="ru-RU" sz="1800" b="1" dirty="0"/>
              <a:t>, форель, стерлядь, осётр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1800" b="1" dirty="0"/>
              <a:t>В рыбхозе имеется собственное маточное стадо указанных видов (кроме форели), от которого на промышленной основе получают собственный рыбопосадочный материал.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DSC045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7648" y="3471884"/>
            <a:ext cx="4038600" cy="3028950"/>
          </a:xfrm>
        </p:spPr>
      </p:pic>
      <p:pic>
        <p:nvPicPr>
          <p:cNvPr id="6" name="Содержимое 5" descr="IMG_31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6804" y="3594120"/>
            <a:ext cx="4038600" cy="2692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357702"/>
            <a:ext cx="8229600" cy="2428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В хозяйстве есть два инкубационных цеха, оснащённых инкубационными аппаратами различных типов («</a:t>
            </a:r>
            <a:r>
              <a:rPr lang="ru-RU" sz="1800" b="1" dirty="0" err="1" smtClean="0"/>
              <a:t>Вейса</a:t>
            </a:r>
            <a:r>
              <a:rPr lang="ru-RU" sz="1800" b="1" dirty="0" smtClean="0"/>
              <a:t>», «</a:t>
            </a:r>
            <a:r>
              <a:rPr lang="ru-RU" sz="1800" b="1" dirty="0" err="1" smtClean="0"/>
              <a:t>ВНИИПРХа</a:t>
            </a:r>
            <a:r>
              <a:rPr lang="ru-RU" sz="1800" b="1" dirty="0" smtClean="0"/>
              <a:t>», «Амур») и пластиковыми лотками (ЛПЛ, </a:t>
            </a:r>
            <a:r>
              <a:rPr lang="ru-RU" sz="1800" b="1" dirty="0" err="1" smtClean="0"/>
              <a:t>Ейскими</a:t>
            </a:r>
            <a:r>
              <a:rPr lang="ru-RU" sz="1800" b="1" dirty="0" smtClean="0"/>
              <a:t>) для </a:t>
            </a:r>
            <a:r>
              <a:rPr lang="ru-RU" sz="1800" b="1" dirty="0" err="1" smtClean="0"/>
              <a:t>подращивания</a:t>
            </a:r>
            <a:r>
              <a:rPr lang="ru-RU" sz="1800" b="1" dirty="0" smtClean="0"/>
              <a:t> личинок и молоди.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Дальнейшее </a:t>
            </a:r>
            <a:r>
              <a:rPr lang="ru-RU" sz="1800" b="1" dirty="0" smtClean="0"/>
              <a:t>выращивание рыбопосадочного материала и товарной рыбы осуществляется в </a:t>
            </a:r>
            <a:r>
              <a:rPr lang="ru-RU" sz="1800" b="1" dirty="0" err="1" smtClean="0"/>
              <a:t>делевых</a:t>
            </a:r>
            <a:r>
              <a:rPr lang="ru-RU" sz="1800" b="1" dirty="0" smtClean="0"/>
              <a:t> садках, размещённых на пяти понтонных линиях, общей площадью 10 000 кв. м. Садковые линии установлены в </a:t>
            </a:r>
            <a:r>
              <a:rPr lang="ru-RU" sz="1800" b="1" dirty="0" err="1" smtClean="0"/>
              <a:t>Черепетском</a:t>
            </a:r>
            <a:r>
              <a:rPr lang="ru-RU" sz="1800" b="1" dirty="0" smtClean="0"/>
              <a:t> водохранилище в месте впадения сбросного канала </a:t>
            </a:r>
            <a:r>
              <a:rPr lang="ru-RU" sz="1800" b="1" dirty="0" err="1" smtClean="0"/>
              <a:t>Черепетской</a:t>
            </a:r>
            <a:r>
              <a:rPr lang="ru-RU" sz="1800" b="1" dirty="0" smtClean="0"/>
              <a:t> ГРЭС.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7" name="Содержимое 6" descr="IMG_30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9119" y="808038"/>
            <a:ext cx="4360071" cy="2906714"/>
          </a:xfrm>
        </p:spPr>
      </p:pic>
      <p:pic>
        <p:nvPicPr>
          <p:cNvPr id="8" name="Содержимое 7" descr="IMG_30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450848"/>
            <a:ext cx="4038600" cy="2692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288"/>
            <a:ext cx="8229600" cy="310402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Имеются два кормовых склада, склады рыбоводного инвентаря, гараж для автотранспорта, используемого для перевозок рыбы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Кормление </a:t>
            </a:r>
            <a:r>
              <a:rPr lang="ru-RU" sz="1800" b="1" dirty="0" smtClean="0"/>
              <a:t>рыбы осуществляется полноценными сбалансированными отечественными и импортными гранулированными кормами, исследование которых регулярно производится в ВГНКИ (г. Москва) и лабораториях г. Тулы. Качественные удостоверения, сертификаты соответствия, ветеринарные свидетельства на корма имеются.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_30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08434"/>
            <a:ext cx="4038600" cy="2692400"/>
          </a:xfrm>
        </p:spPr>
      </p:pic>
      <p:pic>
        <p:nvPicPr>
          <p:cNvPr id="6" name="Содержимое 5" descr="IMG_30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786190"/>
            <a:ext cx="4038600" cy="2692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88971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 В 2012 году в ЗАО «</a:t>
            </a:r>
            <a:r>
              <a:rPr lang="ru-RU" sz="1600" b="1" dirty="0" err="1" smtClean="0"/>
              <a:t>Черепетский</a:t>
            </a:r>
            <a:r>
              <a:rPr lang="ru-RU" sz="1600" b="1" dirty="0" smtClean="0"/>
              <a:t> рыбхоз» выращено 242 тонны товарной рыбы (карпа – 166 тонн, растительноядных – 5 тонн, осетровых – 19 тонн, сома и </a:t>
            </a:r>
            <a:r>
              <a:rPr lang="ru-RU" sz="1600" b="1" dirty="0" err="1" smtClean="0"/>
              <a:t>сомика</a:t>
            </a:r>
            <a:r>
              <a:rPr lang="ru-RU" sz="1600" b="1" dirty="0" smtClean="0"/>
              <a:t> – 37 тонн, форели – 15 тонн), сеголетков – 797 тыс. шт</a:t>
            </a:r>
            <a:r>
              <a:rPr lang="ru-RU" sz="1600" b="1" dirty="0" smtClean="0"/>
              <a:t>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Ветеринарный контроль ЗАО «</a:t>
            </a:r>
            <a:r>
              <a:rPr lang="ru-RU" sz="1600" b="1" dirty="0" err="1" smtClean="0"/>
              <a:t>Черепетский</a:t>
            </a:r>
            <a:r>
              <a:rPr lang="ru-RU" sz="1600" b="1" dirty="0" smtClean="0"/>
              <a:t> рыбхоз» осуществляется ГУ ТО «Суворовская РВС ББЖ». </a:t>
            </a:r>
            <a:r>
              <a:rPr lang="ru-RU" sz="1600" b="1" dirty="0" err="1" smtClean="0"/>
              <a:t>Ихтиопатологическое</a:t>
            </a:r>
            <a:r>
              <a:rPr lang="ru-RU" sz="1600" b="1" dirty="0" smtClean="0"/>
              <a:t> исследование выращиваемых рыб осуществляется регулярно (ежеквартально и по мере необходимости) Суворовской межрайонной ветлабораторией. Последние проведённые исследования товарной рыбы и рыбопосадочного материала не выявили каких-либо заболеваний и патологий рыб. </a:t>
            </a:r>
            <a:endParaRPr lang="ru-RU" sz="1600" b="1" dirty="0"/>
          </a:p>
        </p:txBody>
      </p:sp>
      <p:pic>
        <p:nvPicPr>
          <p:cNvPr id="5" name="Содержимое 4" descr="IMG_30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808434"/>
            <a:ext cx="4038600" cy="2692400"/>
          </a:xfrm>
        </p:spPr>
      </p:pic>
      <p:pic>
        <p:nvPicPr>
          <p:cNvPr id="6" name="Содержимое 5" descr="IMG_30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6804" y="3808434"/>
            <a:ext cx="4038600" cy="26924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</TotalTime>
  <Words>121</Words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Литейная</vt:lpstr>
      <vt:lpstr>Акционерное общество «Черепетский рыбхоз»</vt:lpstr>
      <vt:lpstr>Хозяйство расположено по адресу:  301430, Тульская область, г. Суворов, ул Прибрежная д.17А.   Функционирует с мая 1968 года, является полносистемным, тепловодным садковым хозяйством, занимается выращиванием товарной рыбы и рыбопосадочного материала. Среди выращиваемых рыб – карп, толстолобик, белый и чёрный амуры, канальный сомик, форель, стерлядь, осётр.  В рыбхозе имеется собственное маточное стадо указанных видов (кроме форели), от которого на промышленной основе получают собственный рыбопосадочный материал. </vt:lpstr>
      <vt:lpstr>В хозяйстве есть два инкубационных цеха, оснащённых инкубационными аппаратами различных типов («Вейса», «ВНИИПРХа», «Амур») и пластиковыми лотками (ЛПЛ, Ейскими) для подращивания личинок и молоди.  Дальнейшее выращивание рыбопосадочного материала и товарной рыбы осуществляется в делевых садках, размещённых на пяти понтонных линиях, общей площадью 10 000 кв. м. Садковые линии установлены в Черепетском водохранилище в месте впадения сбросного канала Черепетской ГРЭС.  </vt:lpstr>
      <vt:lpstr>Имеются два кормовых склада, склады рыбоводного инвентаря, гараж для автотранспорта, используемого для перевозок рыбы  Кормление рыбы осуществляется полноценными сбалансированными отечественными и импортными гранулированными кормами, исследование которых регулярно производится в ВГНКИ (г. Москва) и лабораториях г. Тулы. Качественные удостоверения, сертификаты соответствия, ветеринарные свидетельства на корма имеются.  </vt:lpstr>
      <vt:lpstr> В 2012 году в ЗАО «Черепетский рыбхоз» выращено 242 тонны товарной рыбы (карпа – 166 тонн, растительноядных – 5 тонн, осетровых – 19 тонн, сома и сомика – 37 тонн, форели – 15 тонн), сеголетков – 797 тыс. шт.  Ветеринарный контроль ЗАО «Черепетский рыбхоз» осуществляется ГУ ТО «Суворовская РВС ББЖ». Ихтиопатологическое исследование выращиваемых рыб осуществляется регулярно (ежеквартально и по мере необходимости) Суворовской межрайонной ветлабораторией. Последние проведённые исследования товарной рыбы и рыбопосадочного материала не выявили каких-либо заболеваний и патологий рыб.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Акционерное общество «Черепетский рыбхоз»</dc:title>
  <dc:creator>Белова Анна Юрьевна</dc:creator>
  <cp:lastModifiedBy>081000-2201003</cp:lastModifiedBy>
  <cp:revision>3</cp:revision>
  <dcterms:created xsi:type="dcterms:W3CDTF">2016-05-20T09:37:02Z</dcterms:created>
  <dcterms:modified xsi:type="dcterms:W3CDTF">2016-05-20T09:59:03Z</dcterms:modified>
</cp:coreProperties>
</file>